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2" r:id="rId1"/>
  </p:sldMasterIdLst>
  <p:notesMasterIdLst>
    <p:notesMasterId r:id="rId3"/>
  </p:notesMasterIdLst>
  <p:sldIdLst>
    <p:sldId id="256" r:id="rId2"/>
  </p:sldIdLst>
  <p:sldSz cx="28800425"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561" autoAdjust="0"/>
  </p:normalViewPr>
  <p:slideViewPr>
    <p:cSldViewPr snapToGrid="0">
      <p:cViewPr varScale="1">
        <p:scale>
          <a:sx n="14" d="100"/>
          <a:sy n="14" d="100"/>
        </p:scale>
        <p:origin x="2616" y="106"/>
      </p:cViewPr>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E1A662-0D7E-4FD8-9008-010C973553A7}" type="datetimeFigureOut">
              <a:rPr lang="zh-CN" altLang="en-US" smtClean="0"/>
              <a:t>2022/8/4</a:t>
            </a:fld>
            <a:endParaRPr lang="zh-CN" altLang="en-US"/>
          </a:p>
        </p:txBody>
      </p:sp>
      <p:sp>
        <p:nvSpPr>
          <p:cNvPr id="4" name="幻灯片图像占位符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87A6EA-959D-44FD-968B-7B768CF3E37C}" type="slidenum">
              <a:rPr lang="zh-CN" altLang="en-US" smtClean="0"/>
              <a:t>‹#›</a:t>
            </a:fld>
            <a:endParaRPr lang="zh-CN" altLang="en-US"/>
          </a:p>
        </p:txBody>
      </p:sp>
    </p:spTree>
    <p:extLst>
      <p:ext uri="{BB962C8B-B14F-4D97-AF65-F5344CB8AC3E}">
        <p14:creationId xmlns:p14="http://schemas.microsoft.com/office/powerpoint/2010/main" val="2850189390"/>
      </p:ext>
    </p:extLst>
  </p:cSld>
  <p:clrMap bg1="lt1" tx1="dk1" bg2="lt2" tx2="dk2" accent1="accent1" accent2="accent2" accent3="accent3" accent4="accent4" accent5="accent5" accent6="accent6" hlink="hlink" folHlink="folHlink"/>
  <p:notesStyle>
    <a:lvl1pPr marL="0" algn="l" defTabSz="3455975" rtl="0" eaLnBrk="1" latinLnBrk="0" hangingPunct="1">
      <a:defRPr sz="4535" kern="1200">
        <a:solidFill>
          <a:schemeClr val="tx1"/>
        </a:solidFill>
        <a:latin typeface="+mn-lt"/>
        <a:ea typeface="+mn-ea"/>
        <a:cs typeface="+mn-cs"/>
      </a:defRPr>
    </a:lvl1pPr>
    <a:lvl2pPr marL="1727987" algn="l" defTabSz="3455975" rtl="0" eaLnBrk="1" latinLnBrk="0" hangingPunct="1">
      <a:defRPr sz="4535" kern="1200">
        <a:solidFill>
          <a:schemeClr val="tx1"/>
        </a:solidFill>
        <a:latin typeface="+mn-lt"/>
        <a:ea typeface="+mn-ea"/>
        <a:cs typeface="+mn-cs"/>
      </a:defRPr>
    </a:lvl2pPr>
    <a:lvl3pPr marL="3455975" algn="l" defTabSz="3455975" rtl="0" eaLnBrk="1" latinLnBrk="0" hangingPunct="1">
      <a:defRPr sz="4535" kern="1200">
        <a:solidFill>
          <a:schemeClr val="tx1"/>
        </a:solidFill>
        <a:latin typeface="+mn-lt"/>
        <a:ea typeface="+mn-ea"/>
        <a:cs typeface="+mn-cs"/>
      </a:defRPr>
    </a:lvl3pPr>
    <a:lvl4pPr marL="5183962" algn="l" defTabSz="3455975" rtl="0" eaLnBrk="1" latinLnBrk="0" hangingPunct="1">
      <a:defRPr sz="4535" kern="1200">
        <a:solidFill>
          <a:schemeClr val="tx1"/>
        </a:solidFill>
        <a:latin typeface="+mn-lt"/>
        <a:ea typeface="+mn-ea"/>
        <a:cs typeface="+mn-cs"/>
      </a:defRPr>
    </a:lvl4pPr>
    <a:lvl5pPr marL="6911950" algn="l" defTabSz="3455975" rtl="0" eaLnBrk="1" latinLnBrk="0" hangingPunct="1">
      <a:defRPr sz="4535" kern="1200">
        <a:solidFill>
          <a:schemeClr val="tx1"/>
        </a:solidFill>
        <a:latin typeface="+mn-lt"/>
        <a:ea typeface="+mn-ea"/>
        <a:cs typeface="+mn-cs"/>
      </a:defRPr>
    </a:lvl5pPr>
    <a:lvl6pPr marL="8639937" algn="l" defTabSz="3455975" rtl="0" eaLnBrk="1" latinLnBrk="0" hangingPunct="1">
      <a:defRPr sz="4535" kern="1200">
        <a:solidFill>
          <a:schemeClr val="tx1"/>
        </a:solidFill>
        <a:latin typeface="+mn-lt"/>
        <a:ea typeface="+mn-ea"/>
        <a:cs typeface="+mn-cs"/>
      </a:defRPr>
    </a:lvl6pPr>
    <a:lvl7pPr marL="10367924" algn="l" defTabSz="3455975" rtl="0" eaLnBrk="1" latinLnBrk="0" hangingPunct="1">
      <a:defRPr sz="4535" kern="1200">
        <a:solidFill>
          <a:schemeClr val="tx1"/>
        </a:solidFill>
        <a:latin typeface="+mn-lt"/>
        <a:ea typeface="+mn-ea"/>
        <a:cs typeface="+mn-cs"/>
      </a:defRPr>
    </a:lvl7pPr>
    <a:lvl8pPr marL="12095912" algn="l" defTabSz="3455975" rtl="0" eaLnBrk="1" latinLnBrk="0" hangingPunct="1">
      <a:defRPr sz="4535" kern="1200">
        <a:solidFill>
          <a:schemeClr val="tx1"/>
        </a:solidFill>
        <a:latin typeface="+mn-lt"/>
        <a:ea typeface="+mn-ea"/>
        <a:cs typeface="+mn-cs"/>
      </a:defRPr>
    </a:lvl8pPr>
    <a:lvl9pPr marL="13823899" algn="l" defTabSz="3455975" rtl="0" eaLnBrk="1" latinLnBrk="0" hangingPunct="1">
      <a:defRPr sz="453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887A6EA-959D-44FD-968B-7B768CF3E37C}" type="slidenum">
              <a:rPr lang="zh-CN" altLang="en-US" smtClean="0"/>
              <a:t>1</a:t>
            </a:fld>
            <a:endParaRPr lang="zh-CN" altLang="en-US"/>
          </a:p>
        </p:txBody>
      </p:sp>
    </p:spTree>
    <p:extLst>
      <p:ext uri="{BB962C8B-B14F-4D97-AF65-F5344CB8AC3E}">
        <p14:creationId xmlns:p14="http://schemas.microsoft.com/office/powerpoint/2010/main" val="36675491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3300344" cy="43200638"/>
          </a:xfrm>
          <a:prstGeom prst="rect">
            <a:avLst/>
          </a:prstGeom>
        </p:spPr>
      </p:pic>
      <p:sp>
        <p:nvSpPr>
          <p:cNvPr id="2" name="Title 1"/>
          <p:cNvSpPr>
            <a:spLocks noGrp="1"/>
          </p:cNvSpPr>
          <p:nvPr>
            <p:ph type="ctrTitle"/>
          </p:nvPr>
        </p:nvSpPr>
        <p:spPr>
          <a:xfrm>
            <a:off x="8642562" y="12373518"/>
            <a:ext cx="17997834" cy="15253542"/>
          </a:xfrm>
        </p:spPr>
        <p:txBody>
          <a:bodyPr anchor="b">
            <a:normAutofit/>
          </a:bodyPr>
          <a:lstStyle>
            <a:lvl1pPr algn="r">
              <a:defRPr sz="13859">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642562" y="27627076"/>
            <a:ext cx="17997834" cy="8853466"/>
          </a:xfrm>
        </p:spPr>
        <p:txBody>
          <a:bodyPr anchor="t">
            <a:normAutofit/>
          </a:bodyPr>
          <a:lstStyle>
            <a:lvl1pPr marL="0" indent="0" algn="r">
              <a:buNone/>
              <a:defRPr sz="5669" cap="all">
                <a:solidFill>
                  <a:schemeClr val="tx1"/>
                </a:solidFill>
              </a:defRPr>
            </a:lvl1pPr>
            <a:lvl2pPr marL="1440043" indent="0" algn="ctr">
              <a:buNone/>
              <a:defRPr>
                <a:solidFill>
                  <a:schemeClr val="tx1">
                    <a:tint val="75000"/>
                  </a:schemeClr>
                </a:solidFill>
              </a:defRPr>
            </a:lvl2pPr>
            <a:lvl3pPr marL="2880086" indent="0" algn="ctr">
              <a:buNone/>
              <a:defRPr>
                <a:solidFill>
                  <a:schemeClr val="tx1">
                    <a:tint val="75000"/>
                  </a:schemeClr>
                </a:solidFill>
              </a:defRPr>
            </a:lvl3pPr>
            <a:lvl4pPr marL="4320129" indent="0" algn="ctr">
              <a:buNone/>
              <a:defRPr>
                <a:solidFill>
                  <a:schemeClr val="tx1">
                    <a:tint val="75000"/>
                  </a:schemeClr>
                </a:solidFill>
              </a:defRPr>
            </a:lvl4pPr>
            <a:lvl5pPr marL="5760171" indent="0" algn="ctr">
              <a:buNone/>
              <a:defRPr>
                <a:solidFill>
                  <a:schemeClr val="tx1">
                    <a:tint val="75000"/>
                  </a:schemeClr>
                </a:solidFill>
              </a:defRPr>
            </a:lvl5pPr>
            <a:lvl6pPr marL="7200214" indent="0" algn="ctr">
              <a:buNone/>
              <a:defRPr>
                <a:solidFill>
                  <a:schemeClr val="tx1">
                    <a:tint val="75000"/>
                  </a:schemeClr>
                </a:solidFill>
              </a:defRPr>
            </a:lvl6pPr>
            <a:lvl7pPr marL="8640257" indent="0" algn="ctr">
              <a:buNone/>
              <a:defRPr>
                <a:solidFill>
                  <a:schemeClr val="tx1">
                    <a:tint val="75000"/>
                  </a:schemeClr>
                </a:solidFill>
              </a:defRPr>
            </a:lvl7pPr>
            <a:lvl8pPr marL="10080300" indent="0" algn="ctr">
              <a:buNone/>
              <a:defRPr>
                <a:solidFill>
                  <a:schemeClr val="tx1">
                    <a:tint val="75000"/>
                  </a:schemeClr>
                </a:solidFill>
              </a:defRPr>
            </a:lvl8pPr>
            <a:lvl9pPr marL="11520343"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21267437" y="36980556"/>
            <a:ext cx="3817924" cy="2380035"/>
          </a:xfrm>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a:xfrm>
            <a:off x="8642564" y="36980556"/>
            <a:ext cx="12384866" cy="2380035"/>
          </a:xfrm>
        </p:spPr>
        <p:txBody>
          <a:bodyPr/>
          <a:lstStyle/>
          <a:p>
            <a:endParaRPr lang="zh-CN" altLang="en-US"/>
          </a:p>
        </p:txBody>
      </p:sp>
      <p:sp>
        <p:nvSpPr>
          <p:cNvPr id="6" name="Slide Number Placeholder 5"/>
          <p:cNvSpPr>
            <a:spLocks noGrp="1"/>
          </p:cNvSpPr>
          <p:nvPr>
            <p:ph type="sldNum" sz="quarter" idx="12"/>
          </p:nvPr>
        </p:nvSpPr>
        <p:spPr>
          <a:xfrm>
            <a:off x="25325366" y="36980556"/>
            <a:ext cx="1315030" cy="2380035"/>
          </a:xfrm>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43647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5" y="29813763"/>
            <a:ext cx="24480361" cy="3570056"/>
          </a:xfrm>
        </p:spPr>
        <p:txBody>
          <a:bodyPr anchor="b">
            <a:normAutofit/>
          </a:bodyPr>
          <a:lstStyle>
            <a:lvl1pPr algn="l">
              <a:defRPr sz="6299"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2880046" y="5871658"/>
            <a:ext cx="21600319" cy="19937151"/>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5040"/>
            </a:lvl1pPr>
          </a:lstStyle>
          <a:p>
            <a:pPr marL="0" lvl="0" indent="0" algn="ctr">
              <a:buNone/>
            </a:pPr>
            <a:r>
              <a:rPr lang="zh-CN" altLang="en-US"/>
              <a:t>单击图标添加图片</a:t>
            </a:r>
            <a:endParaRPr lang="en-US" dirty="0"/>
          </a:p>
        </p:txBody>
      </p:sp>
      <p:sp>
        <p:nvSpPr>
          <p:cNvPr id="4" name="Text Placeholder 3"/>
          <p:cNvSpPr>
            <a:spLocks noGrp="1"/>
          </p:cNvSpPr>
          <p:nvPr>
            <p:ph type="body" sz="half" idx="2"/>
          </p:nvPr>
        </p:nvSpPr>
        <p:spPr>
          <a:xfrm>
            <a:off x="1440025" y="33383819"/>
            <a:ext cx="24480361" cy="3110043"/>
          </a:xfrm>
        </p:spPr>
        <p:txBody>
          <a:bodyPr>
            <a:normAutofit/>
          </a:bodyPr>
          <a:lstStyle>
            <a:lvl1pPr marL="0" indent="0">
              <a:buNone/>
              <a:defRPr sz="441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9710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32" y="3840073"/>
            <a:ext cx="24480358" cy="19680284"/>
          </a:xfrm>
        </p:spPr>
        <p:txBody>
          <a:bodyPr anchor="ctr">
            <a:normAutofit/>
          </a:bodyPr>
          <a:lstStyle>
            <a:lvl1pPr algn="l">
              <a:defRPr sz="10079"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9" y="27360404"/>
            <a:ext cx="24480358" cy="9120135"/>
          </a:xfrm>
        </p:spPr>
        <p:txBody>
          <a:bodyPr anchor="ctr">
            <a:normAutofit/>
          </a:bodyPr>
          <a:lstStyle>
            <a:lvl1pPr marL="0" indent="0" algn="l">
              <a:buNone/>
              <a:defRPr sz="629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27514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14" name="TextBox 13"/>
          <p:cNvSpPr txBox="1"/>
          <p:nvPr/>
        </p:nvSpPr>
        <p:spPr>
          <a:xfrm>
            <a:off x="1328513" y="4523619"/>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198" dirty="0">
                <a:solidFill>
                  <a:schemeClr val="tx1"/>
                </a:solidFill>
                <a:effectLst/>
              </a:rPr>
              <a:t>“</a:t>
            </a:r>
          </a:p>
        </p:txBody>
      </p:sp>
      <p:sp>
        <p:nvSpPr>
          <p:cNvPr id="15" name="TextBox 14"/>
          <p:cNvSpPr txBox="1"/>
          <p:nvPr/>
        </p:nvSpPr>
        <p:spPr>
          <a:xfrm>
            <a:off x="24365086" y="17333616"/>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198" dirty="0">
                <a:solidFill>
                  <a:schemeClr val="tx1"/>
                </a:solidFill>
                <a:effectLst/>
              </a:rPr>
              <a:t>”</a:t>
            </a:r>
          </a:p>
        </p:txBody>
      </p:sp>
      <p:sp>
        <p:nvSpPr>
          <p:cNvPr id="2" name="Title 1"/>
          <p:cNvSpPr>
            <a:spLocks noGrp="1"/>
          </p:cNvSpPr>
          <p:nvPr>
            <p:ph type="title"/>
          </p:nvPr>
        </p:nvSpPr>
        <p:spPr>
          <a:xfrm>
            <a:off x="2768909" y="3840072"/>
            <a:ext cx="22335123" cy="17280249"/>
          </a:xfrm>
        </p:spPr>
        <p:txBody>
          <a:bodyPr anchor="ctr">
            <a:normAutofit/>
          </a:bodyPr>
          <a:lstStyle>
            <a:lvl1pPr algn="l">
              <a:defRPr sz="10079"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3113972" y="21120312"/>
            <a:ext cx="21657431" cy="2400035"/>
          </a:xfrm>
        </p:spPr>
        <p:txBody>
          <a:bodyPr anchor="ctr">
            <a:normAutofit/>
          </a:bodyPr>
          <a:lstStyle>
            <a:lvl1pPr marL="0" indent="0">
              <a:buFontTx/>
              <a:buNone/>
              <a:defRPr sz="5040"/>
            </a:lvl1pPr>
            <a:lvl2pPr marL="1440043" indent="0">
              <a:buFontTx/>
              <a:buNone/>
              <a:defRPr/>
            </a:lvl2pPr>
            <a:lvl3pPr marL="2880086" indent="0">
              <a:buFontTx/>
              <a:buNone/>
              <a:defRPr/>
            </a:lvl3pPr>
            <a:lvl4pPr marL="4320129" indent="0">
              <a:buFontTx/>
              <a:buNone/>
              <a:defRPr/>
            </a:lvl4pPr>
            <a:lvl5pPr marL="5760171"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1455978" y="27360404"/>
            <a:ext cx="24480361" cy="9120135"/>
          </a:xfrm>
        </p:spPr>
        <p:txBody>
          <a:bodyPr anchor="ctr">
            <a:normAutofit/>
          </a:bodyPr>
          <a:lstStyle>
            <a:lvl1pPr marL="0" indent="0" algn="l">
              <a:buNone/>
              <a:defRPr sz="629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367856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6" y="20735097"/>
            <a:ext cx="24480364" cy="9252420"/>
          </a:xfrm>
        </p:spPr>
        <p:txBody>
          <a:bodyPr anchor="b">
            <a:normAutofit/>
          </a:bodyPr>
          <a:lstStyle>
            <a:lvl1pPr algn="l">
              <a:defRPr sz="8819"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1" y="29987517"/>
            <a:ext cx="24480368" cy="5419923"/>
          </a:xfrm>
        </p:spPr>
        <p:txBody>
          <a:bodyPr anchor="t">
            <a:normAutofit/>
          </a:bodyPr>
          <a:lstStyle>
            <a:lvl1pPr marL="0" indent="0" algn="l">
              <a:buNone/>
              <a:defRPr sz="5669">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4196968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11" name="TextBox 10"/>
          <p:cNvSpPr txBox="1"/>
          <p:nvPr/>
        </p:nvSpPr>
        <p:spPr>
          <a:xfrm>
            <a:off x="1328513" y="4523619"/>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5198" dirty="0">
                <a:solidFill>
                  <a:schemeClr val="tx1"/>
                </a:solidFill>
                <a:effectLst/>
              </a:rPr>
              <a:t>“</a:t>
            </a:r>
          </a:p>
        </p:txBody>
      </p:sp>
      <p:sp>
        <p:nvSpPr>
          <p:cNvPr id="16" name="TextBox 15"/>
          <p:cNvSpPr txBox="1"/>
          <p:nvPr/>
        </p:nvSpPr>
        <p:spPr>
          <a:xfrm>
            <a:off x="24365086" y="17333616"/>
            <a:ext cx="1440396" cy="3683683"/>
          </a:xfrm>
          <a:prstGeom prst="rect">
            <a:avLst/>
          </a:prstGeom>
        </p:spPr>
        <p:txBody>
          <a:bodyPr vert="horz" lIns="288004" tIns="144002" rIns="288004" bIns="14400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5198" dirty="0">
                <a:solidFill>
                  <a:schemeClr val="tx1"/>
                </a:solidFill>
                <a:effectLst/>
              </a:rPr>
              <a:t>”</a:t>
            </a:r>
          </a:p>
        </p:txBody>
      </p:sp>
      <p:sp>
        <p:nvSpPr>
          <p:cNvPr id="2" name="Title 1"/>
          <p:cNvSpPr>
            <a:spLocks noGrp="1"/>
          </p:cNvSpPr>
          <p:nvPr>
            <p:ph type="title"/>
          </p:nvPr>
        </p:nvSpPr>
        <p:spPr>
          <a:xfrm>
            <a:off x="2768909" y="3840072"/>
            <a:ext cx="22335123" cy="17280249"/>
          </a:xfrm>
        </p:spPr>
        <p:txBody>
          <a:bodyPr anchor="ctr">
            <a:normAutofit/>
          </a:bodyPr>
          <a:lstStyle>
            <a:lvl1pPr algn="l">
              <a:defRPr sz="10079" b="0" cap="none">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0023" y="24480361"/>
            <a:ext cx="24480364" cy="5600083"/>
          </a:xfrm>
        </p:spPr>
        <p:txBody>
          <a:bodyPr vert="horz" lIns="91440" tIns="45720" rIns="91440" bIns="45720" rtlCol="0" anchor="b">
            <a:normAutofit/>
          </a:bodyPr>
          <a:lstStyle>
            <a:lvl1pPr>
              <a:buNone/>
              <a:defRPr lang="en-US" sz="6299"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40023" y="30080444"/>
            <a:ext cx="24480364" cy="6400095"/>
          </a:xfrm>
        </p:spPr>
        <p:txBody>
          <a:bodyPr anchor="t">
            <a:normAutofit/>
          </a:bodyPr>
          <a:lstStyle>
            <a:lvl1pPr marL="0" indent="0" algn="l">
              <a:buNone/>
              <a:defRPr sz="5040">
                <a:solidFill>
                  <a:schemeClr val="tx1"/>
                </a:solidFill>
              </a:defRPr>
            </a:lvl1pPr>
            <a:lvl2pPr marL="1440043" indent="0">
              <a:buNone/>
              <a:defRPr sz="5040">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641333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62827" y="3840072"/>
            <a:ext cx="24480364" cy="17280249"/>
          </a:xfrm>
        </p:spPr>
        <p:txBody>
          <a:bodyPr vert="horz" lIns="91440" tIns="45720" rIns="91440" bIns="45720" rtlCol="0" anchor="ctr">
            <a:normAutofit/>
          </a:bodyPr>
          <a:lstStyle>
            <a:lvl1pPr>
              <a:defRPr lang="en-US" sz="8819"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1462827" y="22080326"/>
            <a:ext cx="24480364" cy="5280078"/>
          </a:xfrm>
        </p:spPr>
        <p:txBody>
          <a:bodyPr vert="horz" lIns="91440" tIns="45720" rIns="91440" bIns="45720" rtlCol="0" anchor="b">
            <a:normAutofit/>
          </a:bodyPr>
          <a:lstStyle>
            <a:lvl1pPr>
              <a:buNone/>
              <a:defRPr lang="en-US" sz="6299" b="0" cap="none" dirty="0">
                <a:ln w="3175" cmpd="sng">
                  <a:noFill/>
                </a:ln>
                <a:solidFill>
                  <a:schemeClr val="tx1"/>
                </a:solidFill>
                <a:effectLst/>
              </a:defRPr>
            </a:lvl1pPr>
          </a:lstStyle>
          <a:p>
            <a:pPr marL="0" lvl="0">
              <a:spcBef>
                <a:spcPct val="0"/>
              </a:spcBef>
              <a:buNone/>
            </a:pPr>
            <a:r>
              <a:rPr lang="zh-CN" altLang="en-US"/>
              <a:t>单击此处编辑母版文本样式</a:t>
            </a:r>
          </a:p>
        </p:txBody>
      </p:sp>
      <p:sp>
        <p:nvSpPr>
          <p:cNvPr id="3" name="Text Placeholder 2"/>
          <p:cNvSpPr>
            <a:spLocks noGrp="1"/>
          </p:cNvSpPr>
          <p:nvPr>
            <p:ph type="body" idx="1"/>
          </p:nvPr>
        </p:nvSpPr>
        <p:spPr>
          <a:xfrm>
            <a:off x="1462823" y="27360404"/>
            <a:ext cx="24480364" cy="9120135"/>
          </a:xfrm>
        </p:spPr>
        <p:txBody>
          <a:bodyPr anchor="t">
            <a:normAutofit/>
          </a:bodyPr>
          <a:lstStyle>
            <a:lvl1pPr marL="0" indent="0" algn="l">
              <a:buNone/>
              <a:defRPr sz="5040">
                <a:solidFill>
                  <a:schemeClr val="tx1"/>
                </a:solidFill>
              </a:defRPr>
            </a:lvl1pPr>
            <a:lvl2pPr marL="1440043" indent="0">
              <a:buNone/>
              <a:defRPr sz="5040">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876962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8" name="Title 1"/>
          <p:cNvSpPr>
            <a:spLocks noGrp="1"/>
          </p:cNvSpPr>
          <p:nvPr>
            <p:ph type="title"/>
          </p:nvPr>
        </p:nvSpPr>
        <p:spPr>
          <a:xfrm>
            <a:off x="1440021" y="3840066"/>
            <a:ext cx="24480361" cy="9173471"/>
          </a:xfrm>
        </p:spPr>
        <p:txBody>
          <a:bodyPr>
            <a:normAutofit/>
          </a:bodyPr>
          <a:lstStyle>
            <a:lvl1pPr>
              <a:defRPr sz="8819"/>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75491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Vertical Title 1"/>
          <p:cNvSpPr>
            <a:spLocks noGrp="1"/>
          </p:cNvSpPr>
          <p:nvPr>
            <p:ph type="title" orient="vert"/>
          </p:nvPr>
        </p:nvSpPr>
        <p:spPr>
          <a:xfrm>
            <a:off x="20639607" y="3840060"/>
            <a:ext cx="5280774" cy="32640488"/>
          </a:xfrm>
        </p:spPr>
        <p:txBody>
          <a:bodyPr vert="eaVert">
            <a:normAutofit/>
          </a:bodyPr>
          <a:lstStyle>
            <a:lvl1pPr>
              <a:defRPr sz="8819"/>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40021" y="3840057"/>
            <a:ext cx="18867000" cy="32640482"/>
          </a:xfrm>
        </p:spPr>
        <p:txBody>
          <a:bodyPr vert="eaVert"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824379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normAutofit/>
          </a:bodyPr>
          <a:lstStyle>
            <a:lvl1pPr>
              <a:defRPr sz="8819"/>
            </a:lvl1p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65804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8" y="20841763"/>
            <a:ext cx="24480361" cy="9252420"/>
          </a:xfrm>
        </p:spPr>
        <p:txBody>
          <a:bodyPr anchor="b">
            <a:normAutofit/>
          </a:bodyPr>
          <a:lstStyle>
            <a:lvl1pPr algn="l">
              <a:defRPr sz="10079"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1440025" y="30094183"/>
            <a:ext cx="24480361" cy="5419923"/>
          </a:xfrm>
        </p:spPr>
        <p:txBody>
          <a:bodyPr anchor="t">
            <a:normAutofit/>
          </a:bodyPr>
          <a:lstStyle>
            <a:lvl1pPr marL="0" indent="0" algn="l">
              <a:buNone/>
              <a:defRPr sz="5669" cap="all">
                <a:solidFill>
                  <a:schemeClr val="tx1"/>
                </a:solidFill>
              </a:defRPr>
            </a:lvl1pPr>
            <a:lvl2pPr marL="1440043" indent="0">
              <a:buNone/>
              <a:defRPr sz="5669">
                <a:solidFill>
                  <a:schemeClr val="tx1">
                    <a:tint val="75000"/>
                  </a:schemeClr>
                </a:solidFill>
              </a:defRPr>
            </a:lvl2pPr>
            <a:lvl3pPr marL="2880086" indent="0">
              <a:buNone/>
              <a:defRPr sz="5040">
                <a:solidFill>
                  <a:schemeClr val="tx1">
                    <a:tint val="75000"/>
                  </a:schemeClr>
                </a:solidFill>
              </a:defRPr>
            </a:lvl3pPr>
            <a:lvl4pPr marL="4320129" indent="0">
              <a:buNone/>
              <a:defRPr sz="4410">
                <a:solidFill>
                  <a:schemeClr val="tx1">
                    <a:tint val="75000"/>
                  </a:schemeClr>
                </a:solidFill>
              </a:defRPr>
            </a:lvl4pPr>
            <a:lvl5pPr marL="5760171" indent="0">
              <a:buNone/>
              <a:defRPr sz="4410">
                <a:solidFill>
                  <a:schemeClr val="tx1">
                    <a:tint val="75000"/>
                  </a:schemeClr>
                </a:solidFill>
              </a:defRPr>
            </a:lvl5pPr>
            <a:lvl6pPr marL="7200214" indent="0">
              <a:buNone/>
              <a:defRPr sz="4410">
                <a:solidFill>
                  <a:schemeClr val="tx1">
                    <a:tint val="75000"/>
                  </a:schemeClr>
                </a:solidFill>
              </a:defRPr>
            </a:lvl6pPr>
            <a:lvl7pPr marL="8640257" indent="0">
              <a:buNone/>
              <a:defRPr sz="4410">
                <a:solidFill>
                  <a:schemeClr val="tx1">
                    <a:tint val="75000"/>
                  </a:schemeClr>
                </a:solidFill>
              </a:defRPr>
            </a:lvl7pPr>
            <a:lvl8pPr marL="10080300" indent="0">
              <a:buNone/>
              <a:defRPr sz="4410">
                <a:solidFill>
                  <a:schemeClr val="tx1">
                    <a:tint val="75000"/>
                  </a:schemeClr>
                </a:solidFill>
              </a:defRPr>
            </a:lvl8pPr>
            <a:lvl9pPr marL="11520343" indent="0">
              <a:buNone/>
              <a:defRPr sz="441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512542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40025" y="13493541"/>
            <a:ext cx="12009777" cy="22987010"/>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3910609" y="13493544"/>
            <a:ext cx="12009777" cy="22987004"/>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94360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p:txBody>
          <a:bodyPr>
            <a:normAutofit/>
          </a:bodyPr>
          <a:lstStyle>
            <a:lvl1pPr>
              <a:defRPr sz="1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341705" y="13973542"/>
            <a:ext cx="11151670" cy="3630050"/>
          </a:xfrm>
        </p:spPr>
        <p:txBody>
          <a:bodyPr anchor="b">
            <a:noAutofit/>
          </a:bodyPr>
          <a:lstStyle>
            <a:lvl1pPr marL="0" indent="0">
              <a:buNone/>
              <a:defRPr sz="7559" b="0"/>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zh-CN" altLang="en-US"/>
              <a:t>单击此处编辑母版文本样式</a:t>
            </a:r>
          </a:p>
        </p:txBody>
      </p:sp>
      <p:sp>
        <p:nvSpPr>
          <p:cNvPr id="4" name="Content Placeholder 3"/>
          <p:cNvSpPr>
            <a:spLocks noGrp="1"/>
          </p:cNvSpPr>
          <p:nvPr>
            <p:ph sz="half" idx="2"/>
          </p:nvPr>
        </p:nvSpPr>
        <p:spPr>
          <a:xfrm>
            <a:off x="1440021" y="18080273"/>
            <a:ext cx="12009777" cy="18400259"/>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4838392" y="13973542"/>
            <a:ext cx="11081990" cy="3630050"/>
          </a:xfrm>
        </p:spPr>
        <p:txBody>
          <a:bodyPr anchor="b">
            <a:noAutofit/>
          </a:bodyPr>
          <a:lstStyle>
            <a:lvl1pPr marL="0" indent="0">
              <a:buNone/>
              <a:defRPr sz="7559" b="0"/>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zh-CN" altLang="en-US"/>
              <a:t>单击此处编辑母版文本样式</a:t>
            </a:r>
          </a:p>
        </p:txBody>
      </p:sp>
      <p:sp>
        <p:nvSpPr>
          <p:cNvPr id="6" name="Content Placeholder 5"/>
          <p:cNvSpPr>
            <a:spLocks noGrp="1"/>
          </p:cNvSpPr>
          <p:nvPr>
            <p:ph sz="quarter" idx="4"/>
          </p:nvPr>
        </p:nvSpPr>
        <p:spPr>
          <a:xfrm>
            <a:off x="13910605" y="18080273"/>
            <a:ext cx="12009777" cy="18400259"/>
          </a:xfrm>
        </p:spPr>
        <p:txBody>
          <a:bodyPr anchor="t">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78697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40025" y="3840066"/>
            <a:ext cx="24480361" cy="9173471"/>
          </a:xfrm>
        </p:spPr>
        <p:txBody>
          <a:bodyPr>
            <a:normAutofit/>
          </a:bodyPr>
          <a:lstStyle>
            <a:lvl1pPr>
              <a:defRPr sz="10079"/>
            </a:lvl1p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19629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Date Placeholder 1"/>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1672923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54252" y="9813487"/>
            <a:ext cx="9017172" cy="9066792"/>
          </a:xfrm>
        </p:spPr>
        <p:txBody>
          <a:bodyPr anchor="b">
            <a:normAutofit/>
          </a:bodyPr>
          <a:lstStyle>
            <a:lvl1pPr algn="l">
              <a:defRPr sz="7559" b="0"/>
            </a:lvl1pPr>
          </a:lstStyle>
          <a:p>
            <a:r>
              <a:rPr lang="zh-CN" altLang="en-US"/>
              <a:t>单击此处编辑母版标题样式</a:t>
            </a:r>
            <a:endParaRPr lang="en-US" dirty="0"/>
          </a:p>
        </p:txBody>
      </p:sp>
      <p:sp>
        <p:nvSpPr>
          <p:cNvPr id="3" name="Content Placeholder 2"/>
          <p:cNvSpPr>
            <a:spLocks noGrp="1"/>
          </p:cNvSpPr>
          <p:nvPr>
            <p:ph idx="1"/>
          </p:nvPr>
        </p:nvSpPr>
        <p:spPr>
          <a:xfrm>
            <a:off x="11358103" y="3840063"/>
            <a:ext cx="14576514" cy="32640482"/>
          </a:xfrm>
        </p:spPr>
        <p:txBody>
          <a:bodyPr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54252" y="18880282"/>
            <a:ext cx="9017172" cy="11626849"/>
          </a:xfrm>
        </p:spPr>
        <p:txBody>
          <a:bodyPr anchor="t">
            <a:normAutofit/>
          </a:bodyPr>
          <a:lstStyle>
            <a:lvl1pPr marL="0" indent="0">
              <a:buNone/>
              <a:defRPr sz="441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4094442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56" y="0"/>
            <a:ext cx="28720424" cy="43200638"/>
          </a:xfrm>
          <a:prstGeom prst="rect">
            <a:avLst/>
          </a:prstGeom>
        </p:spPr>
      </p:pic>
      <p:sp>
        <p:nvSpPr>
          <p:cNvPr id="2" name="Title 1"/>
          <p:cNvSpPr>
            <a:spLocks noGrp="1"/>
          </p:cNvSpPr>
          <p:nvPr>
            <p:ph type="title"/>
          </p:nvPr>
        </p:nvSpPr>
        <p:spPr>
          <a:xfrm>
            <a:off x="1455543" y="10933528"/>
            <a:ext cx="12904770" cy="8640128"/>
          </a:xfrm>
        </p:spPr>
        <p:txBody>
          <a:bodyPr anchor="b">
            <a:normAutofit/>
          </a:bodyPr>
          <a:lstStyle>
            <a:lvl1pPr algn="l">
              <a:defRPr sz="7559"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15840234" y="5760085"/>
            <a:ext cx="10080149" cy="28800425"/>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5040" dirty="0"/>
            </a:lvl1pPr>
          </a:lstStyle>
          <a:p>
            <a:pPr marL="0" lvl="0" indent="0" algn="ctr">
              <a:buNone/>
            </a:pPr>
            <a:r>
              <a:rPr lang="zh-CN" altLang="en-US"/>
              <a:t>单击图标添加图片</a:t>
            </a:r>
            <a:endParaRPr lang="en-US" dirty="0"/>
          </a:p>
        </p:txBody>
      </p:sp>
      <p:sp>
        <p:nvSpPr>
          <p:cNvPr id="4" name="Text Placeholder 3"/>
          <p:cNvSpPr>
            <a:spLocks noGrp="1"/>
          </p:cNvSpPr>
          <p:nvPr>
            <p:ph type="body" sz="half" idx="2"/>
          </p:nvPr>
        </p:nvSpPr>
        <p:spPr>
          <a:xfrm>
            <a:off x="1455543" y="19573656"/>
            <a:ext cx="12904770" cy="11520170"/>
          </a:xfrm>
        </p:spPr>
        <p:txBody>
          <a:bodyPr anchor="t">
            <a:normAutofit/>
          </a:bodyPr>
          <a:lstStyle>
            <a:lvl1pPr marL="0" indent="0">
              <a:buNone/>
              <a:defRPr sz="5040"/>
            </a:lvl1pPr>
            <a:lvl2pPr marL="1440043" indent="0">
              <a:buNone/>
              <a:defRPr sz="3780"/>
            </a:lvl2pPr>
            <a:lvl3pPr marL="2880086" indent="0">
              <a:buNone/>
              <a:defRPr sz="3150"/>
            </a:lvl3pPr>
            <a:lvl4pPr marL="4320129" indent="0">
              <a:buNone/>
              <a:defRPr sz="2835"/>
            </a:lvl4pPr>
            <a:lvl5pPr marL="5760171" indent="0">
              <a:buNone/>
              <a:defRPr sz="2835"/>
            </a:lvl5pPr>
            <a:lvl6pPr marL="7200214" indent="0">
              <a:buNone/>
              <a:defRPr sz="2835"/>
            </a:lvl6pPr>
            <a:lvl7pPr marL="8640257" indent="0">
              <a:buNone/>
              <a:defRPr sz="2835"/>
            </a:lvl7pPr>
            <a:lvl8pPr marL="10080300" indent="0">
              <a:buNone/>
              <a:defRPr sz="2835"/>
            </a:lvl8pPr>
            <a:lvl9pPr marL="11520343" indent="0">
              <a:buNone/>
              <a:defRPr sz="2835"/>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4BF6D3B2-0F33-4207-8B4F-E4EE68B52B95}" type="datetimeFigureOut">
              <a:rPr lang="zh-CN" altLang="en-US" smtClean="0"/>
              <a:t>2022/8/4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299749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021" y="3840066"/>
            <a:ext cx="24480361" cy="9173471"/>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40021" y="13493544"/>
            <a:ext cx="24480361" cy="22987004"/>
          </a:xfrm>
          <a:prstGeom prst="rect">
            <a:avLst/>
          </a:prstGeom>
        </p:spPr>
        <p:txBody>
          <a:bodyPr vert="horz" lIns="91440" tIns="45720" rIns="91440" bIns="45720" rtlCol="0" anchor="ct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547429" y="36980556"/>
            <a:ext cx="3817924" cy="2380035"/>
          </a:xfrm>
          <a:prstGeom prst="rect">
            <a:avLst/>
          </a:prstGeom>
        </p:spPr>
        <p:txBody>
          <a:bodyPr vert="horz" lIns="91440" tIns="45720" rIns="91440" bIns="45720" rtlCol="0" anchor="ctr"/>
          <a:lstStyle>
            <a:lvl1pPr algn="r">
              <a:defRPr sz="3150" b="0" i="0">
                <a:solidFill>
                  <a:schemeClr val="tx1"/>
                </a:solidFill>
                <a:effectLst/>
                <a:latin typeface="+mn-lt"/>
              </a:defRPr>
            </a:lvl1pPr>
          </a:lstStyle>
          <a:p>
            <a:fld id="{4BF6D3B2-0F33-4207-8B4F-E4EE68B52B95}" type="datetimeFigureOut">
              <a:rPr lang="zh-CN" altLang="en-US" smtClean="0"/>
              <a:t>2022/8/4</a:t>
            </a:fld>
            <a:endParaRPr lang="zh-CN" altLang="en-US"/>
          </a:p>
        </p:txBody>
      </p:sp>
      <p:sp>
        <p:nvSpPr>
          <p:cNvPr id="5" name="Footer Placeholder 4"/>
          <p:cNvSpPr>
            <a:spLocks noGrp="1"/>
          </p:cNvSpPr>
          <p:nvPr>
            <p:ph type="ftr" sz="quarter" idx="3"/>
          </p:nvPr>
        </p:nvSpPr>
        <p:spPr>
          <a:xfrm>
            <a:off x="1440023" y="36980556"/>
            <a:ext cx="18867400" cy="2380035"/>
          </a:xfrm>
          <a:prstGeom prst="rect">
            <a:avLst/>
          </a:prstGeom>
        </p:spPr>
        <p:txBody>
          <a:bodyPr vert="horz" lIns="91440" tIns="45720" rIns="91440" bIns="45720" rtlCol="0" anchor="ctr"/>
          <a:lstStyle>
            <a:lvl1pPr algn="l">
              <a:defRPr sz="3150" b="0" i="0">
                <a:solidFill>
                  <a:schemeClr val="tx1"/>
                </a:solidFill>
                <a:effectLst/>
                <a:latin typeface="+mn-lt"/>
              </a:defRPr>
            </a:lvl1pPr>
          </a:lstStyle>
          <a:p>
            <a:endParaRPr lang="zh-CN" altLang="en-US"/>
          </a:p>
        </p:txBody>
      </p:sp>
      <p:sp>
        <p:nvSpPr>
          <p:cNvPr id="6" name="Slide Number Placeholder 5"/>
          <p:cNvSpPr>
            <a:spLocks noGrp="1"/>
          </p:cNvSpPr>
          <p:nvPr>
            <p:ph type="sldNum" sz="quarter" idx="4"/>
          </p:nvPr>
        </p:nvSpPr>
        <p:spPr>
          <a:xfrm>
            <a:off x="24605355" y="36980556"/>
            <a:ext cx="1315030" cy="2380035"/>
          </a:xfrm>
          <a:prstGeom prst="rect">
            <a:avLst/>
          </a:prstGeom>
        </p:spPr>
        <p:txBody>
          <a:bodyPr vert="horz" lIns="91440" tIns="45720" rIns="91440" bIns="45720" rtlCol="0" anchor="ctr"/>
          <a:lstStyle>
            <a:lvl1pPr algn="r">
              <a:defRPr sz="3150" b="0" i="0">
                <a:solidFill>
                  <a:schemeClr val="tx1"/>
                </a:solidFill>
                <a:effectLst/>
                <a:latin typeface="+mn-lt"/>
              </a:defRPr>
            </a:lvl1pPr>
          </a:lstStyle>
          <a:p>
            <a:fld id="{8A5B44FB-2600-4EC9-8928-77108791D716}" type="slidenum">
              <a:rPr lang="zh-CN" altLang="en-US" smtClean="0"/>
              <a:t>‹#›</a:t>
            </a:fld>
            <a:endParaRPr lang="zh-CN" altLang="en-US"/>
          </a:p>
        </p:txBody>
      </p:sp>
    </p:spTree>
    <p:extLst>
      <p:ext uri="{BB962C8B-B14F-4D97-AF65-F5344CB8AC3E}">
        <p14:creationId xmlns:p14="http://schemas.microsoft.com/office/powerpoint/2010/main" val="3365291293"/>
      </p:ext>
    </p:extLst>
  </p:cSld>
  <p:clrMap bg1="dk1" tx1="lt1" bg2="dk2" tx2="lt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 id="2147484074" r:id="rId12"/>
    <p:sldLayoutId id="2147484075" r:id="rId13"/>
    <p:sldLayoutId id="2147484076" r:id="rId14"/>
    <p:sldLayoutId id="2147484077" r:id="rId15"/>
    <p:sldLayoutId id="2147484078" r:id="rId16"/>
    <p:sldLayoutId id="2147484079" r:id="rId17"/>
  </p:sldLayoutIdLst>
  <p:txStyles>
    <p:titleStyle>
      <a:lvl1pPr algn="l" defTabSz="1440043" rtl="0" eaLnBrk="1" latinLnBrk="0" hangingPunct="1">
        <a:spcBef>
          <a:spcPct val="0"/>
        </a:spcBef>
        <a:buNone/>
        <a:defRPr sz="10079"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900027" indent="-900027" algn="l" defTabSz="1440043" rtl="0" eaLnBrk="1" latinLnBrk="0" hangingPunct="1">
        <a:spcBef>
          <a:spcPts val="0"/>
        </a:spcBef>
        <a:spcAft>
          <a:spcPts val="3150"/>
        </a:spcAft>
        <a:buClr>
          <a:schemeClr val="tx1"/>
        </a:buClr>
        <a:buSzPct val="100000"/>
        <a:buFont typeface="Arial"/>
        <a:buChar char="•"/>
        <a:defRPr sz="5669" kern="1200" cap="none">
          <a:solidFill>
            <a:schemeClr val="tx1"/>
          </a:solidFill>
          <a:effectLst/>
          <a:latin typeface="+mn-lt"/>
          <a:ea typeface="+mn-ea"/>
          <a:cs typeface="+mn-cs"/>
        </a:defRPr>
      </a:lvl1pPr>
      <a:lvl2pPr marL="2340070" indent="-900027" algn="l" defTabSz="1440043" rtl="0" eaLnBrk="1" latinLnBrk="0" hangingPunct="1">
        <a:spcBef>
          <a:spcPts val="0"/>
        </a:spcBef>
        <a:spcAft>
          <a:spcPts val="3150"/>
        </a:spcAft>
        <a:buClr>
          <a:schemeClr val="tx1"/>
        </a:buClr>
        <a:buSzPct val="100000"/>
        <a:buFont typeface="Arial"/>
        <a:buChar char="•"/>
        <a:defRPr sz="5040" kern="1200" cap="none">
          <a:solidFill>
            <a:schemeClr val="tx1"/>
          </a:solidFill>
          <a:effectLst/>
          <a:latin typeface="+mn-lt"/>
          <a:ea typeface="+mn-ea"/>
          <a:cs typeface="+mn-cs"/>
        </a:defRPr>
      </a:lvl2pPr>
      <a:lvl3pPr marL="3780112" indent="-900027" algn="l" defTabSz="1440043" rtl="0" eaLnBrk="1" latinLnBrk="0" hangingPunct="1">
        <a:spcBef>
          <a:spcPts val="0"/>
        </a:spcBef>
        <a:spcAft>
          <a:spcPts val="3150"/>
        </a:spcAft>
        <a:buClr>
          <a:schemeClr val="tx1"/>
        </a:buClr>
        <a:buSzPct val="100000"/>
        <a:buFont typeface="Arial"/>
        <a:buChar char="•"/>
        <a:defRPr sz="4410" kern="1200" cap="none">
          <a:solidFill>
            <a:schemeClr val="tx1"/>
          </a:solidFill>
          <a:effectLst/>
          <a:latin typeface="+mn-lt"/>
          <a:ea typeface="+mn-ea"/>
          <a:cs typeface="+mn-cs"/>
        </a:defRPr>
      </a:lvl3pPr>
      <a:lvl4pPr marL="4860145" indent="-540016"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4pPr>
      <a:lvl5pPr marL="6300187" indent="-540016"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5pPr>
      <a:lvl6pPr marL="7920236"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6pPr>
      <a:lvl7pPr marL="9360278"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7pPr>
      <a:lvl8pPr marL="10800321"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8pPr>
      <a:lvl9pPr marL="12240364" indent="-720021" algn="l" defTabSz="1440043" rtl="0" eaLnBrk="1" latinLnBrk="0" hangingPunct="1">
        <a:spcBef>
          <a:spcPts val="0"/>
        </a:spcBef>
        <a:spcAft>
          <a:spcPts val="3150"/>
        </a:spcAft>
        <a:buClr>
          <a:schemeClr val="tx1"/>
        </a:buClr>
        <a:buSzPct val="100000"/>
        <a:buFont typeface="Arial"/>
        <a:buChar char="•"/>
        <a:defRPr sz="3780" kern="1200" cap="none">
          <a:solidFill>
            <a:schemeClr val="tx1"/>
          </a:solidFill>
          <a:effectLst/>
          <a:latin typeface="+mn-lt"/>
          <a:ea typeface="+mn-ea"/>
          <a:cs typeface="+mn-cs"/>
        </a:defRPr>
      </a:lvl9pPr>
    </p:bodyStyle>
    <p:otherStyle>
      <a:defPPr>
        <a:defRPr lang="en-US"/>
      </a:defPPr>
      <a:lvl1pPr marL="0" algn="l" defTabSz="1440043" rtl="0" eaLnBrk="1" latinLnBrk="0" hangingPunct="1">
        <a:defRPr sz="5669" kern="1200">
          <a:solidFill>
            <a:schemeClr val="tx1"/>
          </a:solidFill>
          <a:latin typeface="+mn-lt"/>
          <a:ea typeface="+mn-ea"/>
          <a:cs typeface="+mn-cs"/>
        </a:defRPr>
      </a:lvl1pPr>
      <a:lvl2pPr marL="1440043" algn="l" defTabSz="1440043" rtl="0" eaLnBrk="1" latinLnBrk="0" hangingPunct="1">
        <a:defRPr sz="5669" kern="1200">
          <a:solidFill>
            <a:schemeClr val="tx1"/>
          </a:solidFill>
          <a:latin typeface="+mn-lt"/>
          <a:ea typeface="+mn-ea"/>
          <a:cs typeface="+mn-cs"/>
        </a:defRPr>
      </a:lvl2pPr>
      <a:lvl3pPr marL="2880086" algn="l" defTabSz="1440043" rtl="0" eaLnBrk="1" latinLnBrk="0" hangingPunct="1">
        <a:defRPr sz="5669" kern="1200">
          <a:solidFill>
            <a:schemeClr val="tx1"/>
          </a:solidFill>
          <a:latin typeface="+mn-lt"/>
          <a:ea typeface="+mn-ea"/>
          <a:cs typeface="+mn-cs"/>
        </a:defRPr>
      </a:lvl3pPr>
      <a:lvl4pPr marL="4320129" algn="l" defTabSz="1440043" rtl="0" eaLnBrk="1" latinLnBrk="0" hangingPunct="1">
        <a:defRPr sz="5669" kern="1200">
          <a:solidFill>
            <a:schemeClr val="tx1"/>
          </a:solidFill>
          <a:latin typeface="+mn-lt"/>
          <a:ea typeface="+mn-ea"/>
          <a:cs typeface="+mn-cs"/>
        </a:defRPr>
      </a:lvl4pPr>
      <a:lvl5pPr marL="5760171" algn="l" defTabSz="1440043" rtl="0" eaLnBrk="1" latinLnBrk="0" hangingPunct="1">
        <a:defRPr sz="5669" kern="1200">
          <a:solidFill>
            <a:schemeClr val="tx1"/>
          </a:solidFill>
          <a:latin typeface="+mn-lt"/>
          <a:ea typeface="+mn-ea"/>
          <a:cs typeface="+mn-cs"/>
        </a:defRPr>
      </a:lvl5pPr>
      <a:lvl6pPr marL="7200214" algn="l" defTabSz="1440043" rtl="0" eaLnBrk="1" latinLnBrk="0" hangingPunct="1">
        <a:defRPr sz="5669" kern="1200">
          <a:solidFill>
            <a:schemeClr val="tx1"/>
          </a:solidFill>
          <a:latin typeface="+mn-lt"/>
          <a:ea typeface="+mn-ea"/>
          <a:cs typeface="+mn-cs"/>
        </a:defRPr>
      </a:lvl6pPr>
      <a:lvl7pPr marL="8640257" algn="l" defTabSz="1440043" rtl="0" eaLnBrk="1" latinLnBrk="0" hangingPunct="1">
        <a:defRPr sz="5669" kern="1200">
          <a:solidFill>
            <a:schemeClr val="tx1"/>
          </a:solidFill>
          <a:latin typeface="+mn-lt"/>
          <a:ea typeface="+mn-ea"/>
          <a:cs typeface="+mn-cs"/>
        </a:defRPr>
      </a:lvl7pPr>
      <a:lvl8pPr marL="10080300" algn="l" defTabSz="1440043" rtl="0" eaLnBrk="1" latinLnBrk="0" hangingPunct="1">
        <a:defRPr sz="5669" kern="1200">
          <a:solidFill>
            <a:schemeClr val="tx1"/>
          </a:solidFill>
          <a:latin typeface="+mn-lt"/>
          <a:ea typeface="+mn-ea"/>
          <a:cs typeface="+mn-cs"/>
        </a:defRPr>
      </a:lvl8pPr>
      <a:lvl9pPr marL="11520343" algn="l" defTabSz="1440043"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11" name="文本框 10">
            <a:extLst>
              <a:ext uri="{FF2B5EF4-FFF2-40B4-BE49-F238E27FC236}">
                <a16:creationId xmlns:a16="http://schemas.microsoft.com/office/drawing/2014/main" id="{9139616A-64CE-4393-95B1-BBB8C7E4689D}"/>
              </a:ext>
            </a:extLst>
          </p:cNvPr>
          <p:cNvSpPr txBox="1"/>
          <p:nvPr/>
        </p:nvSpPr>
        <p:spPr>
          <a:xfrm>
            <a:off x="4421980" y="1348739"/>
            <a:ext cx="19956463" cy="5078767"/>
          </a:xfrm>
          <a:prstGeom prst="roundRect">
            <a:avLst/>
          </a:prstGeom>
          <a:solidFill>
            <a:schemeClr val="bg2">
              <a:lumMod val="60000"/>
              <a:lumOff val="40000"/>
            </a:schemeClr>
          </a:solidFill>
        </p:spPr>
        <p:txBody>
          <a:bodyPr wrap="square" rtlCol="0">
            <a:spAutoFit/>
          </a:bodyPr>
          <a:lstStyle/>
          <a:p>
            <a:pPr algn="ctr">
              <a:spcAft>
                <a:spcPts val="600"/>
              </a:spcAft>
            </a:pPr>
            <a:r>
              <a:rPr lang="en-US" altLang="zh-CN" sz="5400" kern="2400" dirty="0">
                <a:effectLst/>
                <a:latin typeface="Times New Roman" panose="02020603050405020304" pitchFamily="18" charset="0"/>
                <a:ea typeface="MS Mincho" panose="02020609040205080304" pitchFamily="49" charset="-128"/>
              </a:rPr>
              <a:t>Design of U-band Bandpass Filter Based on Loaded Dielectric Slot Gap Waveguide Technique</a:t>
            </a:r>
            <a:endParaRPr lang="zh-CN" altLang="zh-CN" sz="5400" dirty="0">
              <a:effectLst/>
              <a:latin typeface="Times New Roman" panose="02020603050405020304" pitchFamily="18" charset="0"/>
              <a:ea typeface="MS Mincho" panose="02020609040205080304" pitchFamily="49" charset="-128"/>
            </a:endParaRPr>
          </a:p>
          <a:p>
            <a:pPr algn="ctr"/>
            <a:br>
              <a:rPr lang="en-US" altLang="zh-CN" sz="5400" dirty="0">
                <a:effectLst/>
                <a:latin typeface="Times New Roman" panose="02020603050405020304" pitchFamily="18" charset="0"/>
                <a:ea typeface="MS Mincho" panose="02020609040205080304" pitchFamily="49" charset="-128"/>
              </a:rPr>
            </a:br>
            <a:r>
              <a:rPr lang="en-US" altLang="zh-CN" sz="5400" kern="100" dirty="0">
                <a:latin typeface="Times New Roman" panose="02020603050405020304" pitchFamily="18" charset="0"/>
                <a:ea typeface="宋体" panose="02010600030101010101" pitchFamily="2" charset="-122"/>
                <a:cs typeface="Times New Roman" panose="02020603050405020304" pitchFamily="18" charset="0"/>
              </a:rPr>
              <a:t>Li Wei,</a:t>
            </a:r>
            <a:r>
              <a:rPr lang="zh-CN" altLang="zh-CN" sz="5400" kern="100" dirty="0">
                <a:effectLst/>
                <a:latin typeface="等线" panose="02010600030101010101" pitchFamily="2" charset="-122"/>
                <a:ea typeface="Times New Roman" panose="02020603050405020304" pitchFamily="18" charset="0"/>
                <a:cs typeface="Times New Roman" panose="02020603050405020304" pitchFamily="18" charset="0"/>
              </a:rPr>
              <a:t> </a:t>
            </a:r>
            <a:r>
              <a:rPr lang="en-US" altLang="zh-CN" sz="5400" kern="100" dirty="0">
                <a:latin typeface="Times New Roman" panose="02020603050405020304" pitchFamily="18" charset="0"/>
                <a:ea typeface="宋体" panose="02010600030101010101" pitchFamily="2" charset="-122"/>
                <a:cs typeface="Times New Roman" panose="02020603050405020304" pitchFamily="18" charset="0"/>
              </a:rPr>
              <a:t>Chu Ran, </a:t>
            </a:r>
            <a:r>
              <a:rPr lang="en-US" altLang="zh-CN" sz="5400" kern="100" dirty="0">
                <a:effectLst/>
                <a:latin typeface="Times New Roman" panose="02020603050405020304" pitchFamily="18" charset="0"/>
                <a:ea typeface="宋体" panose="02010600030101010101" pitchFamily="2" charset="-122"/>
                <a:cs typeface="Times New Roman" panose="02020603050405020304" pitchFamily="18" charset="0"/>
              </a:rPr>
              <a:t>Sun </a:t>
            </a:r>
            <a:r>
              <a:rPr lang="en-US" altLang="zh-CN" sz="5400" kern="100" dirty="0" err="1">
                <a:effectLst/>
                <a:latin typeface="Times New Roman" panose="02020603050405020304" pitchFamily="18" charset="0"/>
                <a:ea typeface="宋体" panose="02010600030101010101" pitchFamily="2" charset="-122"/>
                <a:cs typeface="Times New Roman" panose="02020603050405020304" pitchFamily="18" charset="0"/>
              </a:rPr>
              <a:t>Linlin</a:t>
            </a:r>
            <a:r>
              <a:rPr lang="en-US" altLang="zh-CN" sz="5400" kern="100" dirty="0">
                <a:effectLst/>
                <a:latin typeface="Times New Roman" panose="02020603050405020304" pitchFamily="18" charset="0"/>
                <a:ea typeface="宋体" panose="02010600030101010101" pitchFamily="2" charset="-122"/>
                <a:cs typeface="Times New Roman" panose="02020603050405020304" pitchFamily="18" charset="0"/>
              </a:rPr>
              <a:t>, Liao Jia</a:t>
            </a:r>
          </a:p>
          <a:p>
            <a:pPr algn="ctr">
              <a:lnSpc>
                <a:spcPct val="150000"/>
              </a:lnSpc>
            </a:pPr>
            <a:r>
              <a:rPr lang="en-US" altLang="zh-CN" sz="5400" dirty="0">
                <a:effectLst/>
                <a:latin typeface="Times New Roman" panose="02020603050405020304" pitchFamily="18" charset="0"/>
                <a:ea typeface="宋体" panose="02010600030101010101" pitchFamily="2" charset="-122"/>
              </a:rPr>
              <a:t>Nanjing University of Science and Technology</a:t>
            </a:r>
          </a:p>
        </p:txBody>
      </p:sp>
      <p:sp>
        <p:nvSpPr>
          <p:cNvPr id="19" name="文本框 18">
            <a:extLst>
              <a:ext uri="{FF2B5EF4-FFF2-40B4-BE49-F238E27FC236}">
                <a16:creationId xmlns:a16="http://schemas.microsoft.com/office/drawing/2014/main" id="{EE81367E-456D-494C-A3F9-6CD99AAF7259}"/>
              </a:ext>
            </a:extLst>
          </p:cNvPr>
          <p:cNvSpPr txBox="1"/>
          <p:nvPr/>
        </p:nvSpPr>
        <p:spPr>
          <a:xfrm>
            <a:off x="2627310" y="6770964"/>
            <a:ext cx="23545800" cy="1123712"/>
          </a:xfrm>
          <a:prstGeom prst="roundRect">
            <a:avLst/>
          </a:prstGeom>
          <a:solidFill>
            <a:schemeClr val="bg2">
              <a:lumMod val="60000"/>
              <a:lumOff val="40000"/>
              <a:alpha val="50000"/>
            </a:schemeClr>
          </a:solidFill>
        </p:spPr>
        <p:txBody>
          <a:bodyPr wrap="square" rtlCol="0">
            <a:spAutoFit/>
          </a:bodyPr>
          <a:lstStyle/>
          <a:p>
            <a:pPr algn="ctr"/>
            <a:r>
              <a:rPr lang="en-US" altLang="zh-CN" sz="6000" dirty="0">
                <a:effectLst/>
                <a:latin typeface="Times New Roman" panose="02020603050405020304" pitchFamily="18" charset="0"/>
                <a:ea typeface="宋体" panose="02010600030101010101" pitchFamily="2" charset="-122"/>
              </a:rPr>
              <a:t>Abstract</a:t>
            </a:r>
            <a:endParaRPr lang="zh-CN" altLang="en-US" sz="6000" b="1" dirty="0">
              <a:latin typeface="宋体" panose="02010600030101010101" pitchFamily="2" charset="-122"/>
              <a:ea typeface="宋体" panose="02010600030101010101" pitchFamily="2" charset="-122"/>
              <a:cs typeface="Times New Roman" panose="02020603050405020304" pitchFamily="18" charset="0"/>
            </a:endParaRPr>
          </a:p>
        </p:txBody>
      </p:sp>
      <p:sp>
        <p:nvSpPr>
          <p:cNvPr id="20" name="文本框 19">
            <a:extLst>
              <a:ext uri="{FF2B5EF4-FFF2-40B4-BE49-F238E27FC236}">
                <a16:creationId xmlns:a16="http://schemas.microsoft.com/office/drawing/2014/main" id="{EB4B5383-6A45-4E2F-9CA8-C71B94507112}"/>
              </a:ext>
            </a:extLst>
          </p:cNvPr>
          <p:cNvSpPr txBox="1"/>
          <p:nvPr/>
        </p:nvSpPr>
        <p:spPr>
          <a:xfrm>
            <a:off x="2627307" y="8393714"/>
            <a:ext cx="23545802" cy="6863417"/>
          </a:xfrm>
          <a:prstGeom prst="rect">
            <a:avLst/>
          </a:prstGeom>
          <a:noFill/>
        </p:spPr>
        <p:txBody>
          <a:bodyPr wrap="square" rtlCol="0">
            <a:spAutoFit/>
          </a:bodyPr>
          <a:lstStyle/>
          <a:p>
            <a:pPr algn="just"/>
            <a:r>
              <a:rPr lang="en-US" altLang="zh-CN" sz="4400" dirty="0">
                <a:latin typeface="Times New Roman" panose="02020603050405020304" pitchFamily="18" charset="0"/>
                <a:ea typeface="宋体" panose="02010600030101010101" pitchFamily="2" charset="-122"/>
              </a:rPr>
              <a:t>  </a:t>
            </a:r>
            <a:r>
              <a:rPr lang="en-US" altLang="zh-CN" sz="4400" dirty="0">
                <a:effectLst/>
                <a:latin typeface="Times New Roman" panose="02020603050405020304" pitchFamily="18" charset="0"/>
                <a:ea typeface="宋体" panose="02010600030101010101" pitchFamily="2" charset="-122"/>
              </a:rPr>
              <a:t>In this paper,  a U-band bandpass filter based on dielectric loaded slot gap waveguide is designed.  A mushroom-type electromagnetic band-gap structure substrate is used to integrate the slot-gap waveguide.  And the dispersive mode method and waveguide transmission method are applied to numerically analyze the mushroom-type band-gap structure. And the mushroom-type band-gap structure is analyzed by using two methods of frequency band-gap numerical analysis. The resonator is designed to achieve dielectric loading by retaining the slot gap waveguide over the dielectric substrate. And it makes the height of the air gap in the middle of the resonator substrate reduced.  The result is a filter with a smaller size, narrower bandwidth, and high out-of-band rejection. The physical test results show that the center frequency of the filter is 50 GHz, the bandwidth is 500 MHz, and the relative bandwidth is 1%. And the in-band insertion loss of the filter is less than 3 dB and a return loss is less than -15 </a:t>
            </a:r>
            <a:r>
              <a:rPr lang="en-US" altLang="zh-CN" sz="4400" dirty="0" err="1">
                <a:effectLst/>
                <a:latin typeface="Times New Roman" panose="02020603050405020304" pitchFamily="18" charset="0"/>
                <a:ea typeface="宋体" panose="02010600030101010101" pitchFamily="2" charset="-122"/>
              </a:rPr>
              <a:t>dB.</a:t>
            </a:r>
            <a:endParaRPr lang="zh-CN" altLang="en-US" sz="4400" dirty="0">
              <a:latin typeface="Times New Roman" panose="02020603050405020304" pitchFamily="18" charset="0"/>
              <a:cs typeface="Times New Roman" panose="02020603050405020304" pitchFamily="18" charset="0"/>
            </a:endParaRPr>
          </a:p>
        </p:txBody>
      </p:sp>
      <p:sp>
        <p:nvSpPr>
          <p:cNvPr id="8" name="文本框 7">
            <a:extLst>
              <a:ext uri="{FF2B5EF4-FFF2-40B4-BE49-F238E27FC236}">
                <a16:creationId xmlns:a16="http://schemas.microsoft.com/office/drawing/2014/main" id="{BD821DCE-7ED2-B949-5465-FDCB3B3E9DEE}"/>
              </a:ext>
            </a:extLst>
          </p:cNvPr>
          <p:cNvSpPr txBox="1"/>
          <p:nvPr/>
        </p:nvSpPr>
        <p:spPr>
          <a:xfrm>
            <a:off x="4421980" y="15729343"/>
            <a:ext cx="7309173" cy="1015663"/>
          </a:xfrm>
          <a:prstGeom prst="rect">
            <a:avLst/>
          </a:prstGeom>
          <a:solidFill>
            <a:schemeClr val="bg2">
              <a:lumMod val="60000"/>
              <a:lumOff val="40000"/>
              <a:alpha val="50000"/>
            </a:schemeClr>
          </a:solidFill>
        </p:spPr>
        <p:txBody>
          <a:bodyPr wrap="square" rtlCol="0">
            <a:spAutoFit/>
          </a:bodyPr>
          <a:lstStyle/>
          <a:p>
            <a:pPr algn="ctr"/>
            <a:r>
              <a:rPr lang="en-US" altLang="zh-CN" sz="6000" dirty="0">
                <a:latin typeface="Times New Roman" panose="02020603050405020304" pitchFamily="18" charset="0"/>
                <a:cs typeface="Times New Roman" panose="02020603050405020304" pitchFamily="18" charset="0"/>
              </a:rPr>
              <a:t>Analysis of the theory</a:t>
            </a:r>
            <a:endParaRPr lang="zh-CN" altLang="en-US" sz="6000" dirty="0">
              <a:latin typeface="Times New Roman" panose="02020603050405020304" pitchFamily="18" charset="0"/>
              <a:cs typeface="Times New Roman" panose="02020603050405020304" pitchFamily="18" charset="0"/>
            </a:endParaRPr>
          </a:p>
        </p:txBody>
      </p:sp>
      <p:sp>
        <p:nvSpPr>
          <p:cNvPr id="9" name="文本框 8">
            <a:extLst>
              <a:ext uri="{FF2B5EF4-FFF2-40B4-BE49-F238E27FC236}">
                <a16:creationId xmlns:a16="http://schemas.microsoft.com/office/drawing/2014/main" id="{A9CC8E2A-4248-8095-C3BD-E3CC891E035B}"/>
              </a:ext>
            </a:extLst>
          </p:cNvPr>
          <p:cNvSpPr txBox="1"/>
          <p:nvPr/>
        </p:nvSpPr>
        <p:spPr>
          <a:xfrm>
            <a:off x="2627307" y="17434560"/>
            <a:ext cx="11058214" cy="8894743"/>
          </a:xfrm>
          <a:prstGeom prst="rect">
            <a:avLst/>
          </a:prstGeom>
          <a:noFill/>
          <a:ln>
            <a:solidFill>
              <a:schemeClr val="bg1">
                <a:lumMod val="95000"/>
                <a:lumOff val="5000"/>
              </a:schemeClr>
            </a:solidFill>
          </a:ln>
        </p:spPr>
        <p:txBody>
          <a:bodyPr wrap="square" rtlCol="0">
            <a:spAutoFit/>
          </a:bodyPr>
          <a:lstStyle/>
          <a:p>
            <a:r>
              <a:rPr lang="en-US" altLang="zh-CN" sz="4400" b="0" i="0" dirty="0">
                <a:effectLst/>
                <a:latin typeface="Times New Roman" panose="02020603050405020304" pitchFamily="18" charset="0"/>
                <a:cs typeface="Times New Roman" panose="02020603050405020304" pitchFamily="18" charset="0"/>
              </a:rPr>
              <a:t>This paper adopts the EBG structure</a:t>
            </a:r>
            <a:r>
              <a:rPr lang="en-US" altLang="zh-CN" sz="4400" dirty="0">
                <a:latin typeface="Times New Roman" panose="02020603050405020304" pitchFamily="18" charset="0"/>
                <a:cs typeface="Times New Roman" panose="02020603050405020304" pitchFamily="18" charset="0"/>
              </a:rPr>
              <a:t>. </a:t>
            </a:r>
            <a:r>
              <a:rPr lang="en-US" altLang="zh-CN" sz="4400" b="0" i="0" dirty="0">
                <a:effectLst/>
                <a:latin typeface="Times New Roman" panose="02020603050405020304" pitchFamily="18" charset="0"/>
                <a:cs typeface="Times New Roman" panose="02020603050405020304" pitchFamily="18" charset="0"/>
              </a:rPr>
              <a:t>The EBG structure can prevent the propagation of electromagnetic waves in a certain frequency band within the narrow band of the gap.</a:t>
            </a:r>
            <a:r>
              <a:rPr lang="en-US" altLang="zh-CN" sz="4400" dirty="0">
                <a:effectLst/>
                <a:latin typeface="Times New Roman" panose="02020603050405020304" pitchFamily="18" charset="0"/>
                <a:ea typeface="宋体" panose="02010600030101010101" pitchFamily="2" charset="-122"/>
              </a:rPr>
              <a:t> The advantage of EBG structures is that the physical dimensions of the EBG structure can be quantitatively changed to limit the transmission of electromagnetic waves in certain specific frequency bands according to the design requirements in a specific design.</a:t>
            </a:r>
            <a:r>
              <a:rPr lang="en-US" altLang="zh-CN" sz="1800" dirty="0">
                <a:effectLst/>
                <a:latin typeface="Times New Roman" panose="02020603050405020304" pitchFamily="18" charset="0"/>
                <a:ea typeface="宋体" panose="02010600030101010101" pitchFamily="2" charset="-122"/>
              </a:rPr>
              <a:t> </a:t>
            </a:r>
            <a:r>
              <a:rPr lang="en-US" altLang="zh-CN" sz="4400" dirty="0">
                <a:effectLst/>
                <a:latin typeface="Times New Roman" panose="02020603050405020304" pitchFamily="18" charset="0"/>
                <a:ea typeface="宋体" panose="02010600030101010101" pitchFamily="2" charset="-122"/>
              </a:rPr>
              <a:t>To improve the efficiency of calculating the frequency band gap of the mushroom-type EBG structure, the waveguide transmission method can be used. </a:t>
            </a:r>
            <a:endParaRPr lang="zh-CN" altLang="en-US" sz="4400" dirty="0">
              <a:latin typeface="Times New Roman" panose="02020603050405020304" pitchFamily="18" charset="0"/>
              <a:cs typeface="Times New Roman" panose="02020603050405020304" pitchFamily="18" charset="0"/>
            </a:endParaRPr>
          </a:p>
        </p:txBody>
      </p:sp>
      <p:sp>
        <p:nvSpPr>
          <p:cNvPr id="3" name="文本框 2">
            <a:extLst>
              <a:ext uri="{FF2B5EF4-FFF2-40B4-BE49-F238E27FC236}">
                <a16:creationId xmlns:a16="http://schemas.microsoft.com/office/drawing/2014/main" id="{06FFDECB-5FD2-7D82-D484-D03727D8BCBB}"/>
              </a:ext>
            </a:extLst>
          </p:cNvPr>
          <p:cNvSpPr txBox="1"/>
          <p:nvPr/>
        </p:nvSpPr>
        <p:spPr>
          <a:xfrm>
            <a:off x="4103763" y="26971018"/>
            <a:ext cx="8105301" cy="1015663"/>
          </a:xfrm>
          <a:prstGeom prst="rect">
            <a:avLst/>
          </a:prstGeom>
          <a:solidFill>
            <a:schemeClr val="bg2">
              <a:lumMod val="60000"/>
              <a:lumOff val="40000"/>
              <a:alpha val="50000"/>
            </a:schemeClr>
          </a:solidFill>
        </p:spPr>
        <p:txBody>
          <a:bodyPr wrap="square" rtlCol="0">
            <a:spAutoFit/>
          </a:bodyPr>
          <a:lstStyle/>
          <a:p>
            <a:r>
              <a:rPr lang="en-US" altLang="zh-CN" sz="6000" dirty="0">
                <a:latin typeface="Times New Roman" panose="02020603050405020304" pitchFamily="18" charset="0"/>
                <a:cs typeface="Times New Roman" panose="02020603050405020304" pitchFamily="18" charset="0"/>
              </a:rPr>
              <a:t>Simulation of the model</a:t>
            </a:r>
            <a:endParaRPr lang="zh-CN" altLang="en-US" sz="6000" dirty="0">
              <a:latin typeface="Times New Roman" panose="02020603050405020304" pitchFamily="18" charset="0"/>
              <a:cs typeface="Times New Roman" panose="02020603050405020304" pitchFamily="18" charset="0"/>
            </a:endParaRPr>
          </a:p>
        </p:txBody>
      </p:sp>
      <p:pic>
        <p:nvPicPr>
          <p:cNvPr id="12" name="图片 11">
            <a:extLst>
              <a:ext uri="{FF2B5EF4-FFF2-40B4-BE49-F238E27FC236}">
                <a16:creationId xmlns:a16="http://schemas.microsoft.com/office/drawing/2014/main" id="{C19F93AB-DEEE-E135-F058-04282EB2F7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2880864" y="28628396"/>
            <a:ext cx="10391404" cy="5823406"/>
          </a:xfrm>
          <a:prstGeom prst="rect">
            <a:avLst/>
          </a:prstGeom>
          <a:noFill/>
          <a:ln>
            <a:noFill/>
          </a:ln>
          <a:effectLst/>
        </p:spPr>
      </p:pic>
      <p:sp>
        <p:nvSpPr>
          <p:cNvPr id="7" name="文本框 6">
            <a:extLst>
              <a:ext uri="{FF2B5EF4-FFF2-40B4-BE49-F238E27FC236}">
                <a16:creationId xmlns:a16="http://schemas.microsoft.com/office/drawing/2014/main" id="{309E8460-74AE-8049-7D05-81D93345A9F2}"/>
              </a:ext>
            </a:extLst>
          </p:cNvPr>
          <p:cNvSpPr txBox="1"/>
          <p:nvPr/>
        </p:nvSpPr>
        <p:spPr>
          <a:xfrm>
            <a:off x="2627306" y="35093517"/>
            <a:ext cx="11058214" cy="6863417"/>
          </a:xfrm>
          <a:prstGeom prst="rect">
            <a:avLst/>
          </a:prstGeom>
          <a:noFill/>
          <a:ln>
            <a:solidFill>
              <a:schemeClr val="bg1">
                <a:lumMod val="95000"/>
                <a:lumOff val="5000"/>
              </a:schemeClr>
            </a:solidFill>
          </a:ln>
        </p:spPr>
        <p:txBody>
          <a:bodyPr wrap="square" rtlCol="0">
            <a:spAutoFit/>
          </a:bodyPr>
          <a:lstStyle/>
          <a:p>
            <a:r>
              <a:rPr lang="en-US" altLang="zh-CN" sz="4400" dirty="0">
                <a:effectLst/>
                <a:latin typeface="Times New Roman" panose="02020603050405020304" pitchFamily="18" charset="0"/>
                <a:ea typeface="宋体" panose="02010600030101010101" pitchFamily="2" charset="-122"/>
              </a:rPr>
              <a:t>The dielectric loaded filter has a narrower passband bandwidth, smaller relative bandwidth, and greater out-of-band rejection at the same rectangular coefficient. At the same time, the presence of the upper dielectric plate in the loaded dielectric filter transmission loss is slightly larger, and the S</a:t>
            </a:r>
            <a:r>
              <a:rPr lang="en-US" altLang="zh-CN" sz="4400" baseline="-25000" dirty="0">
                <a:effectLst/>
                <a:latin typeface="Times New Roman" panose="02020603050405020304" pitchFamily="18" charset="0"/>
                <a:ea typeface="宋体" panose="02010600030101010101" pitchFamily="2" charset="-122"/>
              </a:rPr>
              <a:t>21 </a:t>
            </a:r>
            <a:r>
              <a:rPr lang="en-US" altLang="zh-CN" sz="4400" dirty="0">
                <a:effectLst/>
                <a:latin typeface="Times New Roman" panose="02020603050405020304" pitchFamily="18" charset="0"/>
                <a:ea typeface="宋体" panose="02010600030101010101" pitchFamily="2" charset="-122"/>
              </a:rPr>
              <a:t>in the passband is larger than the case without dielectric, but it can still keep the insertion loss in the passband less than 1.3dB. </a:t>
            </a:r>
            <a:endParaRPr lang="zh-CN" altLang="en-US" sz="4400" dirty="0"/>
          </a:p>
        </p:txBody>
      </p:sp>
      <p:sp>
        <p:nvSpPr>
          <p:cNvPr id="14" name="文本框 13">
            <a:extLst>
              <a:ext uri="{FF2B5EF4-FFF2-40B4-BE49-F238E27FC236}">
                <a16:creationId xmlns:a16="http://schemas.microsoft.com/office/drawing/2014/main" id="{992508BF-67CF-4E5B-5213-0CCEB5859998}"/>
              </a:ext>
            </a:extLst>
          </p:cNvPr>
          <p:cNvSpPr txBox="1"/>
          <p:nvPr/>
        </p:nvSpPr>
        <p:spPr>
          <a:xfrm>
            <a:off x="18863936" y="15729342"/>
            <a:ext cx="7309173" cy="1015663"/>
          </a:xfrm>
          <a:prstGeom prst="rect">
            <a:avLst/>
          </a:prstGeom>
          <a:solidFill>
            <a:schemeClr val="bg2">
              <a:lumMod val="60000"/>
              <a:lumOff val="40000"/>
              <a:alpha val="50000"/>
            </a:schemeClr>
          </a:solidFill>
        </p:spPr>
        <p:txBody>
          <a:bodyPr wrap="square" rtlCol="0">
            <a:spAutoFit/>
          </a:bodyPr>
          <a:lstStyle/>
          <a:p>
            <a:pPr algn="ctr"/>
            <a:r>
              <a:rPr lang="en-US" altLang="zh-CN" sz="6000" dirty="0">
                <a:latin typeface="Times New Roman" panose="02020603050405020304" pitchFamily="18" charset="0"/>
                <a:cs typeface="Times New Roman" panose="02020603050405020304" pitchFamily="18" charset="0"/>
              </a:rPr>
              <a:t>Substance</a:t>
            </a:r>
            <a:endParaRPr lang="zh-CN" altLang="en-US" sz="6000" dirty="0">
              <a:latin typeface="Times New Roman" panose="02020603050405020304" pitchFamily="18" charset="0"/>
              <a:cs typeface="Times New Roman" panose="02020603050405020304" pitchFamily="18" charset="0"/>
            </a:endParaRPr>
          </a:p>
        </p:txBody>
      </p:sp>
      <p:pic>
        <p:nvPicPr>
          <p:cNvPr id="17" name="图片 16">
            <a:extLst>
              <a:ext uri="{FF2B5EF4-FFF2-40B4-BE49-F238E27FC236}">
                <a16:creationId xmlns:a16="http://schemas.microsoft.com/office/drawing/2014/main" id="{3D41AE7F-D5EF-025E-CBF9-833DEAF9A4E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a:xfrm>
            <a:off x="17746318" y="17434560"/>
            <a:ext cx="9544408" cy="4323556"/>
          </a:xfrm>
          <a:prstGeom prst="rect">
            <a:avLst/>
          </a:prstGeom>
          <a:noFill/>
          <a:ln>
            <a:noFill/>
          </a:ln>
          <a:effectLst/>
        </p:spPr>
      </p:pic>
      <p:sp>
        <p:nvSpPr>
          <p:cNvPr id="16" name="文本框 15">
            <a:extLst>
              <a:ext uri="{FF2B5EF4-FFF2-40B4-BE49-F238E27FC236}">
                <a16:creationId xmlns:a16="http://schemas.microsoft.com/office/drawing/2014/main" id="{2BAE53CD-AC89-C0F8-A392-4AEA44DF7B8B}"/>
              </a:ext>
            </a:extLst>
          </p:cNvPr>
          <p:cNvSpPr txBox="1"/>
          <p:nvPr/>
        </p:nvSpPr>
        <p:spPr>
          <a:xfrm>
            <a:off x="17746318" y="22372320"/>
            <a:ext cx="9544408" cy="2400657"/>
          </a:xfrm>
          <a:prstGeom prst="rect">
            <a:avLst/>
          </a:prstGeom>
          <a:noFill/>
          <a:ln>
            <a:solidFill>
              <a:schemeClr val="bg1">
                <a:lumMod val="95000"/>
                <a:lumOff val="5000"/>
              </a:schemeClr>
            </a:solidFill>
          </a:ln>
        </p:spPr>
        <p:txBody>
          <a:bodyPr wrap="square" rtlCol="0">
            <a:spAutoFit/>
          </a:bodyPr>
          <a:lstStyle/>
          <a:p>
            <a:r>
              <a:rPr lang="en-US" altLang="zh-CN" sz="4400" b="0" i="0" dirty="0">
                <a:effectLst/>
                <a:latin typeface="Times New Roman" panose="02020603050405020304" pitchFamily="18" charset="0"/>
                <a:ea typeface="宋体" panose="02010600030101010101" pitchFamily="2" charset="-122"/>
                <a:cs typeface="Times New Roman" panose="02020603050405020304" pitchFamily="18" charset="0"/>
              </a:rPr>
              <a:t>The final filter equipment physical dimensions are 24.52mm×12.71mm、22mm×11.27mm</a:t>
            </a:r>
            <a:r>
              <a:rPr lang="en-US" altLang="zh-CN" sz="4400" dirty="0">
                <a:latin typeface="Times New Roman" panose="02020603050405020304" pitchFamily="18" charset="0"/>
                <a:ea typeface="宋体" panose="02010600030101010101" pitchFamily="2" charset="-122"/>
                <a:cs typeface="Times New Roman" panose="02020603050405020304" pitchFamily="18" charset="0"/>
              </a:rPr>
              <a:t>.</a:t>
            </a:r>
            <a:endParaRPr lang="zh-CN" altLang="zh-CN" sz="4400" b="1" i="1" dirty="0">
              <a:effectLst/>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dirty="0"/>
          </a:p>
        </p:txBody>
      </p:sp>
      <p:sp>
        <p:nvSpPr>
          <p:cNvPr id="22" name="文本框 21">
            <a:extLst>
              <a:ext uri="{FF2B5EF4-FFF2-40B4-BE49-F238E27FC236}">
                <a16:creationId xmlns:a16="http://schemas.microsoft.com/office/drawing/2014/main" id="{B57D5104-5677-ADBE-921D-9AA1072B95EC}"/>
              </a:ext>
            </a:extLst>
          </p:cNvPr>
          <p:cNvSpPr txBox="1"/>
          <p:nvPr/>
        </p:nvSpPr>
        <p:spPr>
          <a:xfrm>
            <a:off x="18863936" y="25269226"/>
            <a:ext cx="7309174" cy="1015663"/>
          </a:xfrm>
          <a:prstGeom prst="rect">
            <a:avLst/>
          </a:prstGeom>
          <a:solidFill>
            <a:schemeClr val="bg2">
              <a:lumMod val="60000"/>
              <a:lumOff val="40000"/>
              <a:alpha val="50000"/>
            </a:schemeClr>
          </a:solidFill>
        </p:spPr>
        <p:txBody>
          <a:bodyPr wrap="square" rtlCol="0">
            <a:spAutoFit/>
          </a:bodyPr>
          <a:lstStyle/>
          <a:p>
            <a:pPr algn="ctr"/>
            <a:r>
              <a:rPr lang="en-US" altLang="zh-CN" sz="6000" dirty="0">
                <a:latin typeface="Times New Roman" panose="02020603050405020304" pitchFamily="18" charset="0"/>
                <a:cs typeface="Times New Roman" panose="02020603050405020304" pitchFamily="18" charset="0"/>
              </a:rPr>
              <a:t>Conclusion</a:t>
            </a:r>
            <a:endParaRPr lang="zh-CN" altLang="en-US" sz="6000" dirty="0">
              <a:latin typeface="Times New Roman" panose="02020603050405020304" pitchFamily="18" charset="0"/>
              <a:cs typeface="Times New Roman" panose="02020603050405020304" pitchFamily="18" charset="0"/>
            </a:endParaRPr>
          </a:p>
        </p:txBody>
      </p:sp>
      <p:sp>
        <p:nvSpPr>
          <p:cNvPr id="23" name="文本框 22">
            <a:extLst>
              <a:ext uri="{FF2B5EF4-FFF2-40B4-BE49-F238E27FC236}">
                <a16:creationId xmlns:a16="http://schemas.microsoft.com/office/drawing/2014/main" id="{0848BBC6-F4AA-2429-DEDC-FC6011E059DC}"/>
              </a:ext>
            </a:extLst>
          </p:cNvPr>
          <p:cNvSpPr txBox="1"/>
          <p:nvPr/>
        </p:nvSpPr>
        <p:spPr>
          <a:xfrm>
            <a:off x="17746318" y="26971018"/>
            <a:ext cx="9807602" cy="11203067"/>
          </a:xfrm>
          <a:prstGeom prst="rect">
            <a:avLst/>
          </a:prstGeom>
          <a:noFill/>
          <a:ln>
            <a:solidFill>
              <a:schemeClr val="bg1">
                <a:lumMod val="95000"/>
                <a:lumOff val="5000"/>
              </a:schemeClr>
            </a:solidFill>
          </a:ln>
        </p:spPr>
        <p:txBody>
          <a:bodyPr wrap="square" rtlCol="0">
            <a:spAutoFit/>
          </a:bodyPr>
          <a:lstStyle/>
          <a:p>
            <a:r>
              <a:rPr lang="en-US" altLang="zh-CN" sz="4400" spc="-5" dirty="0">
                <a:effectLst/>
                <a:latin typeface="Times New Roman" panose="02020603050405020304" pitchFamily="18" charset="0"/>
                <a:ea typeface="宋体" panose="02010600030101010101" pitchFamily="2" charset="-122"/>
                <a:cs typeface="Times New Roman" panose="02020603050405020304" pitchFamily="18" charset="0"/>
              </a:rPr>
              <a:t>This paper designs a U-band bandpass filter based on the loaded dielectric slot gap waveguide technique. The bandpass filter based on the loaded dielectric substrate integrated slot gap waveguide technique has a smaller physical size and can achieve narrower bandwidth and high out-of-band rejection. Compared with other filters based on pinned EBG slot gap waveguides, the overall size of the filter designed in this paper is reduced and the processing difficulty is reduced. The difference between the test results and simulation results is small, and the real object has a promising application in engineering experiments.</a:t>
            </a:r>
            <a:endParaRPr lang="zh-CN" altLang="zh-CN" sz="4400" spc="-5" dirty="0">
              <a:effectLst/>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dirty="0"/>
          </a:p>
        </p:txBody>
      </p:sp>
      <p:pic>
        <p:nvPicPr>
          <p:cNvPr id="6" name="图片 5">
            <a:extLst>
              <a:ext uri="{FF2B5EF4-FFF2-40B4-BE49-F238E27FC236}">
                <a16:creationId xmlns:a16="http://schemas.microsoft.com/office/drawing/2014/main" id="{54CDAF25-06D0-35FE-5EA5-85B2F2838B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863936" y="38860214"/>
            <a:ext cx="7319683" cy="3868578"/>
          </a:xfrm>
          <a:prstGeom prst="rect">
            <a:avLst/>
          </a:prstGeom>
        </p:spPr>
      </p:pic>
      <p:pic>
        <p:nvPicPr>
          <p:cNvPr id="13" name="图片 12">
            <a:extLst>
              <a:ext uri="{FF2B5EF4-FFF2-40B4-BE49-F238E27FC236}">
                <a16:creationId xmlns:a16="http://schemas.microsoft.com/office/drawing/2014/main" id="{E96ED39A-278F-E52A-E8EF-9BA7E427FB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6200000">
            <a:off x="-986258" y="2072941"/>
            <a:ext cx="5861526" cy="2536443"/>
          </a:xfrm>
          <a:prstGeom prst="rect">
            <a:avLst/>
          </a:prstGeom>
        </p:spPr>
      </p:pic>
    </p:spTree>
    <p:extLst>
      <p:ext uri="{BB962C8B-B14F-4D97-AF65-F5344CB8AC3E}">
        <p14:creationId xmlns:p14="http://schemas.microsoft.com/office/powerpoint/2010/main" val="36311824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天体">
  <a:themeElements>
    <a:clrScheme name="天体">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天体">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天体">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天体</Template>
  <TotalTime>789</TotalTime>
  <Words>506</Words>
  <Application>Microsoft Office PowerPoint</Application>
  <PresentationFormat>自定义</PresentationFormat>
  <Paragraphs>14</Paragraphs>
  <Slides>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等线</vt:lpstr>
      <vt:lpstr>宋体</vt:lpstr>
      <vt:lpstr>Arial</vt:lpstr>
      <vt:lpstr>Calibri</vt:lpstr>
      <vt:lpstr>Calibri Light</vt:lpstr>
      <vt:lpstr>Times New Roman</vt:lpstr>
      <vt:lpstr>天体</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454420910@qq.com</dc:creator>
  <cp:lastModifiedBy>巍 李</cp:lastModifiedBy>
  <cp:revision>62</cp:revision>
  <dcterms:created xsi:type="dcterms:W3CDTF">2021-05-23T06:31:16Z</dcterms:created>
  <dcterms:modified xsi:type="dcterms:W3CDTF">2022-08-04T06:50:43Z</dcterms:modified>
</cp:coreProperties>
</file>