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Lst>
  <p:sldSz cx="28800425" cy="43200320"/>
  <p:notesSz cx="6858000" cy="9144000"/>
  <p:custDataLst>
    <p:tags r:id="rId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561" autoAdjust="0"/>
  </p:normalViewPr>
  <p:slideViewPr>
    <p:cSldViewPr snapToGrid="0">
      <p:cViewPr>
        <p:scale>
          <a:sx n="33" d="100"/>
          <a:sy n="33" d="100"/>
        </p:scale>
        <p:origin x="1866" y="-3270"/>
      </p:cViewPr>
      <p:guideLst/>
    </p:cSldViewPr>
  </p:slideViewPr>
  <p:notesTextViewPr>
    <p:cViewPr>
      <p:scale>
        <a:sx n="50" d="100"/>
        <a:sy n="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E1A662-0D7E-4FD8-9008-010C973553A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7A6EA-959D-44FD-968B-7B768CF3E37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3455670" rtl="0" eaLnBrk="1" latinLnBrk="0" hangingPunct="1">
      <a:defRPr sz="4535" kern="1200">
        <a:solidFill>
          <a:schemeClr val="tx1"/>
        </a:solidFill>
        <a:latin typeface="+mn-lt"/>
        <a:ea typeface="+mn-ea"/>
        <a:cs typeface="+mn-cs"/>
      </a:defRPr>
    </a:lvl1pPr>
    <a:lvl2pPr marL="1727835" algn="l" defTabSz="3455670" rtl="0" eaLnBrk="1" latinLnBrk="0" hangingPunct="1">
      <a:defRPr sz="4535" kern="1200">
        <a:solidFill>
          <a:schemeClr val="tx1"/>
        </a:solidFill>
        <a:latin typeface="+mn-lt"/>
        <a:ea typeface="+mn-ea"/>
        <a:cs typeface="+mn-cs"/>
      </a:defRPr>
    </a:lvl2pPr>
    <a:lvl3pPr marL="3455670" algn="l" defTabSz="3455670" rtl="0" eaLnBrk="1" latinLnBrk="0" hangingPunct="1">
      <a:defRPr sz="4535" kern="1200">
        <a:solidFill>
          <a:schemeClr val="tx1"/>
        </a:solidFill>
        <a:latin typeface="+mn-lt"/>
        <a:ea typeface="+mn-ea"/>
        <a:cs typeface="+mn-cs"/>
      </a:defRPr>
    </a:lvl3pPr>
    <a:lvl4pPr marL="5184140" algn="l" defTabSz="3455670" rtl="0" eaLnBrk="1" latinLnBrk="0" hangingPunct="1">
      <a:defRPr sz="4535" kern="1200">
        <a:solidFill>
          <a:schemeClr val="tx1"/>
        </a:solidFill>
        <a:latin typeface="+mn-lt"/>
        <a:ea typeface="+mn-ea"/>
        <a:cs typeface="+mn-cs"/>
      </a:defRPr>
    </a:lvl4pPr>
    <a:lvl5pPr marL="6911975" algn="l" defTabSz="3455670" rtl="0" eaLnBrk="1" latinLnBrk="0" hangingPunct="1">
      <a:defRPr sz="4535" kern="1200">
        <a:solidFill>
          <a:schemeClr val="tx1"/>
        </a:solidFill>
        <a:latin typeface="+mn-lt"/>
        <a:ea typeface="+mn-ea"/>
        <a:cs typeface="+mn-cs"/>
      </a:defRPr>
    </a:lvl5pPr>
    <a:lvl6pPr marL="8639810" algn="l" defTabSz="3455670" rtl="0" eaLnBrk="1" latinLnBrk="0" hangingPunct="1">
      <a:defRPr sz="4535" kern="1200">
        <a:solidFill>
          <a:schemeClr val="tx1"/>
        </a:solidFill>
        <a:latin typeface="+mn-lt"/>
        <a:ea typeface="+mn-ea"/>
        <a:cs typeface="+mn-cs"/>
      </a:defRPr>
    </a:lvl6pPr>
    <a:lvl7pPr marL="10367645" algn="l" defTabSz="3455670" rtl="0" eaLnBrk="1" latinLnBrk="0" hangingPunct="1">
      <a:defRPr sz="4535" kern="1200">
        <a:solidFill>
          <a:schemeClr val="tx1"/>
        </a:solidFill>
        <a:latin typeface="+mn-lt"/>
        <a:ea typeface="+mn-ea"/>
        <a:cs typeface="+mn-cs"/>
      </a:defRPr>
    </a:lvl7pPr>
    <a:lvl8pPr marL="12096115" algn="l" defTabSz="3455670" rtl="0" eaLnBrk="1" latinLnBrk="0" hangingPunct="1">
      <a:defRPr sz="4535" kern="1200">
        <a:solidFill>
          <a:schemeClr val="tx1"/>
        </a:solidFill>
        <a:latin typeface="+mn-lt"/>
        <a:ea typeface="+mn-ea"/>
        <a:cs typeface="+mn-cs"/>
      </a:defRPr>
    </a:lvl8pPr>
    <a:lvl9pPr marL="13823950" algn="l" defTabSz="3455670" rtl="0" eaLnBrk="1" latinLnBrk="0" hangingPunct="1">
      <a:defRPr sz="453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887A6EA-959D-44FD-968B-7B768CF3E37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300344" cy="43200638"/>
          </a:xfrm>
          <a:prstGeom prst="rect">
            <a:avLst/>
          </a:prstGeom>
        </p:spPr>
      </p:pic>
      <p:sp>
        <p:nvSpPr>
          <p:cNvPr id="2" name="Title 1"/>
          <p:cNvSpPr>
            <a:spLocks noGrp="1"/>
          </p:cNvSpPr>
          <p:nvPr>
            <p:ph type="ctrTitle"/>
          </p:nvPr>
        </p:nvSpPr>
        <p:spPr>
          <a:xfrm>
            <a:off x="8642562" y="12373518"/>
            <a:ext cx="17997834" cy="15253542"/>
          </a:xfrm>
        </p:spPr>
        <p:txBody>
          <a:bodyPr anchor="b">
            <a:normAutofit/>
          </a:bodyPr>
          <a:lstStyle>
            <a:lvl1pPr algn="r">
              <a:defRPr sz="13860">
                <a:effectLst/>
              </a:defRPr>
            </a:lvl1pPr>
          </a:lstStyle>
          <a:p>
            <a:r>
              <a:rPr lang="zh-CN" altLang="en-US"/>
              <a:t>单击此处编辑母版标题样式</a:t>
            </a:r>
            <a:endParaRPr lang="en-US" dirty="0"/>
          </a:p>
        </p:txBody>
      </p:sp>
      <p:sp>
        <p:nvSpPr>
          <p:cNvPr id="3" name="Subtitle 2"/>
          <p:cNvSpPr>
            <a:spLocks noGrp="1"/>
          </p:cNvSpPr>
          <p:nvPr>
            <p:ph type="subTitle" idx="1"/>
          </p:nvPr>
        </p:nvSpPr>
        <p:spPr>
          <a:xfrm>
            <a:off x="8642562" y="27627076"/>
            <a:ext cx="17997834" cy="8853466"/>
          </a:xfrm>
        </p:spPr>
        <p:txBody>
          <a:bodyPr anchor="t">
            <a:normAutofit/>
          </a:bodyPr>
          <a:lstStyle>
            <a:lvl1pPr marL="0" indent="0" algn="r">
              <a:buNone/>
              <a:defRPr sz="5670" cap="all">
                <a:solidFill>
                  <a:schemeClr val="tx1"/>
                </a:solidFill>
              </a:defRPr>
            </a:lvl1pPr>
            <a:lvl2pPr marL="1440180" indent="0" algn="ctr">
              <a:buNone/>
              <a:defRPr>
                <a:solidFill>
                  <a:schemeClr val="tx1">
                    <a:tint val="75000"/>
                  </a:schemeClr>
                </a:solidFill>
              </a:defRPr>
            </a:lvl2pPr>
            <a:lvl3pPr marL="2880360" indent="0" algn="ctr">
              <a:buNone/>
              <a:defRPr>
                <a:solidFill>
                  <a:schemeClr val="tx1">
                    <a:tint val="75000"/>
                  </a:schemeClr>
                </a:solidFill>
              </a:defRPr>
            </a:lvl3pPr>
            <a:lvl4pPr marL="4319905" indent="0" algn="ctr">
              <a:buNone/>
              <a:defRPr>
                <a:solidFill>
                  <a:schemeClr val="tx1">
                    <a:tint val="75000"/>
                  </a:schemeClr>
                </a:solidFill>
              </a:defRPr>
            </a:lvl4pPr>
            <a:lvl5pPr marL="5760085" indent="0" algn="ctr">
              <a:buNone/>
              <a:defRPr>
                <a:solidFill>
                  <a:schemeClr val="tx1">
                    <a:tint val="75000"/>
                  </a:schemeClr>
                </a:solidFill>
              </a:defRPr>
            </a:lvl5pPr>
            <a:lvl6pPr marL="7200265" indent="0" algn="ctr">
              <a:buNone/>
              <a:defRPr>
                <a:solidFill>
                  <a:schemeClr val="tx1">
                    <a:tint val="75000"/>
                  </a:schemeClr>
                </a:solidFill>
              </a:defRPr>
            </a:lvl6pPr>
            <a:lvl7pPr marL="8640445" indent="0" algn="ctr">
              <a:buNone/>
              <a:defRPr>
                <a:solidFill>
                  <a:schemeClr val="tx1">
                    <a:tint val="75000"/>
                  </a:schemeClr>
                </a:solidFill>
              </a:defRPr>
            </a:lvl7pPr>
            <a:lvl8pPr marL="10079990" indent="0" algn="ctr">
              <a:buNone/>
              <a:defRPr>
                <a:solidFill>
                  <a:schemeClr val="tx1">
                    <a:tint val="75000"/>
                  </a:schemeClr>
                </a:solidFill>
              </a:defRPr>
            </a:lvl8pPr>
            <a:lvl9pPr marL="1152017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21267437" y="36980556"/>
            <a:ext cx="3817924" cy="2380035"/>
          </a:xfrm>
        </p:spPr>
        <p:txBody>
          <a:bodyPr/>
          <a:lstStyle/>
          <a:p>
            <a:fld id="{4BF6D3B2-0F33-4207-8B4F-E4EE68B52B95}" type="datetimeFigureOut">
              <a:rPr lang="zh-CN" altLang="en-US" smtClean="0"/>
            </a:fld>
            <a:endParaRPr lang="zh-CN" altLang="en-US"/>
          </a:p>
        </p:txBody>
      </p:sp>
      <p:sp>
        <p:nvSpPr>
          <p:cNvPr id="5" name="Footer Placeholder 4"/>
          <p:cNvSpPr>
            <a:spLocks noGrp="1"/>
          </p:cNvSpPr>
          <p:nvPr>
            <p:ph type="ftr" sz="quarter" idx="11"/>
          </p:nvPr>
        </p:nvSpPr>
        <p:spPr>
          <a:xfrm>
            <a:off x="8642564" y="36980556"/>
            <a:ext cx="12384866" cy="2380035"/>
          </a:xfrm>
        </p:spPr>
        <p:txBody>
          <a:bodyPr/>
          <a:lstStyle/>
          <a:p>
            <a:endParaRPr lang="zh-CN" altLang="en-US"/>
          </a:p>
        </p:txBody>
      </p:sp>
      <p:sp>
        <p:nvSpPr>
          <p:cNvPr id="6" name="Slide Number Placeholder 5"/>
          <p:cNvSpPr>
            <a:spLocks noGrp="1"/>
          </p:cNvSpPr>
          <p:nvPr>
            <p:ph type="sldNum" sz="quarter" idx="12"/>
          </p:nvPr>
        </p:nvSpPr>
        <p:spPr>
          <a:xfrm>
            <a:off x="25325366" y="36980556"/>
            <a:ext cx="1315030" cy="2380035"/>
          </a:xfrm>
        </p:spPr>
        <p:txBody>
          <a:bodyPr/>
          <a:lstStyle/>
          <a:p>
            <a:fld id="{8A5B44FB-2600-4EC9-8928-77108791D71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56" y="0"/>
            <a:ext cx="28720424" cy="43200638"/>
          </a:xfrm>
          <a:prstGeom prst="rect">
            <a:avLst/>
          </a:prstGeom>
        </p:spPr>
      </p:pic>
      <p:sp>
        <p:nvSpPr>
          <p:cNvPr id="2" name="Title 1"/>
          <p:cNvSpPr>
            <a:spLocks noGrp="1"/>
          </p:cNvSpPr>
          <p:nvPr>
            <p:ph type="title"/>
          </p:nvPr>
        </p:nvSpPr>
        <p:spPr>
          <a:xfrm>
            <a:off x="1440025" y="29813763"/>
            <a:ext cx="24480361" cy="3570056"/>
          </a:xfrm>
        </p:spPr>
        <p:txBody>
          <a:bodyPr anchor="b">
            <a:normAutofit/>
          </a:bodyPr>
          <a:lstStyle>
            <a:lvl1pPr algn="l">
              <a:defRPr sz="63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880046" y="5871658"/>
            <a:ext cx="21600319" cy="19937151"/>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5040"/>
            </a:lvl1pPr>
          </a:lstStyle>
          <a:p>
            <a:pPr marL="0" lvl="0" indent="0" algn="ctr">
              <a:buNone/>
            </a:pPr>
            <a:r>
              <a:rPr lang="zh-CN" altLang="en-US"/>
              <a:t>单击图标添加图片</a:t>
            </a:r>
            <a:endParaRPr lang="en-US" dirty="0"/>
          </a:p>
        </p:txBody>
      </p:sp>
      <p:sp>
        <p:nvSpPr>
          <p:cNvPr id="4" name="Text Placeholder 3"/>
          <p:cNvSpPr>
            <a:spLocks noGrp="1"/>
          </p:cNvSpPr>
          <p:nvPr>
            <p:ph type="body" sz="half" idx="2"/>
          </p:nvPr>
        </p:nvSpPr>
        <p:spPr>
          <a:xfrm>
            <a:off x="1440025" y="33383819"/>
            <a:ext cx="24480361" cy="3110043"/>
          </a:xfrm>
        </p:spPr>
        <p:txBody>
          <a:bodyPr>
            <a:normAutofit/>
          </a:bodyPr>
          <a:lstStyle>
            <a:lvl1pPr marL="0" indent="0">
              <a:buNone/>
              <a:defRPr sz="4410"/>
            </a:lvl1pPr>
            <a:lvl2pPr marL="1440180" indent="0">
              <a:buNone/>
              <a:defRPr sz="3780"/>
            </a:lvl2pPr>
            <a:lvl3pPr marL="2880360" indent="0">
              <a:buNone/>
              <a:defRPr sz="3150"/>
            </a:lvl3pPr>
            <a:lvl4pPr marL="4319905" indent="0">
              <a:buNone/>
              <a:defRPr sz="2835"/>
            </a:lvl4pPr>
            <a:lvl5pPr marL="5760085" indent="0">
              <a:buNone/>
              <a:defRPr sz="2835"/>
            </a:lvl5pPr>
            <a:lvl6pPr marL="7200265" indent="0">
              <a:buNone/>
              <a:defRPr sz="2835"/>
            </a:lvl6pPr>
            <a:lvl7pPr marL="8640445" indent="0">
              <a:buNone/>
              <a:defRPr sz="2835"/>
            </a:lvl7pPr>
            <a:lvl8pPr marL="10079990" indent="0">
              <a:buNone/>
              <a:defRPr sz="2835"/>
            </a:lvl8pPr>
            <a:lvl9pPr marL="11520170" indent="0">
              <a:buNone/>
              <a:defRPr sz="283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BF6D3B2-0F33-4207-8B4F-E4EE68B52B9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A5B44FB-2600-4EC9-8928-77108791D71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56" y="0"/>
            <a:ext cx="28720424" cy="43200638"/>
          </a:xfrm>
          <a:prstGeom prst="rect">
            <a:avLst/>
          </a:prstGeom>
        </p:spPr>
      </p:pic>
      <p:sp>
        <p:nvSpPr>
          <p:cNvPr id="2" name="Title 1"/>
          <p:cNvSpPr>
            <a:spLocks noGrp="1"/>
          </p:cNvSpPr>
          <p:nvPr>
            <p:ph type="title"/>
          </p:nvPr>
        </p:nvSpPr>
        <p:spPr>
          <a:xfrm>
            <a:off x="1440032" y="3840073"/>
            <a:ext cx="24480358" cy="19680284"/>
          </a:xfrm>
        </p:spPr>
        <p:txBody>
          <a:bodyPr anchor="ctr">
            <a:normAutofit/>
          </a:bodyPr>
          <a:lstStyle>
            <a:lvl1pPr algn="l">
              <a:defRPr sz="1008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440029" y="27360404"/>
            <a:ext cx="24480358" cy="9120135"/>
          </a:xfrm>
        </p:spPr>
        <p:txBody>
          <a:bodyPr anchor="ctr">
            <a:normAutofit/>
          </a:bodyPr>
          <a:lstStyle>
            <a:lvl1pPr marL="0" indent="0" algn="l">
              <a:buNone/>
              <a:defRPr sz="6300">
                <a:solidFill>
                  <a:schemeClr val="tx1"/>
                </a:solidFill>
              </a:defRPr>
            </a:lvl1pPr>
            <a:lvl2pPr marL="1440180" indent="0">
              <a:buNone/>
              <a:defRPr sz="5670">
                <a:solidFill>
                  <a:schemeClr val="tx1">
                    <a:tint val="75000"/>
                  </a:schemeClr>
                </a:solidFill>
              </a:defRPr>
            </a:lvl2pPr>
            <a:lvl3pPr marL="2880360" indent="0">
              <a:buNone/>
              <a:defRPr sz="5040">
                <a:solidFill>
                  <a:schemeClr val="tx1">
                    <a:tint val="75000"/>
                  </a:schemeClr>
                </a:solidFill>
              </a:defRPr>
            </a:lvl3pPr>
            <a:lvl4pPr marL="4319905" indent="0">
              <a:buNone/>
              <a:defRPr sz="4410">
                <a:solidFill>
                  <a:schemeClr val="tx1">
                    <a:tint val="75000"/>
                  </a:schemeClr>
                </a:solidFill>
              </a:defRPr>
            </a:lvl4pPr>
            <a:lvl5pPr marL="5760085" indent="0">
              <a:buNone/>
              <a:defRPr sz="4410">
                <a:solidFill>
                  <a:schemeClr val="tx1">
                    <a:tint val="75000"/>
                  </a:schemeClr>
                </a:solidFill>
              </a:defRPr>
            </a:lvl5pPr>
            <a:lvl6pPr marL="7200265" indent="0">
              <a:buNone/>
              <a:defRPr sz="4410">
                <a:solidFill>
                  <a:schemeClr val="tx1">
                    <a:tint val="75000"/>
                  </a:schemeClr>
                </a:solidFill>
              </a:defRPr>
            </a:lvl6pPr>
            <a:lvl7pPr marL="8640445" indent="0">
              <a:buNone/>
              <a:defRPr sz="4410">
                <a:solidFill>
                  <a:schemeClr val="tx1">
                    <a:tint val="75000"/>
                  </a:schemeClr>
                </a:solidFill>
              </a:defRPr>
            </a:lvl7pPr>
            <a:lvl8pPr marL="10079990" indent="0">
              <a:buNone/>
              <a:defRPr sz="4410">
                <a:solidFill>
                  <a:schemeClr val="tx1">
                    <a:tint val="75000"/>
                  </a:schemeClr>
                </a:solidFill>
              </a:defRPr>
            </a:lvl8pPr>
            <a:lvl9pPr marL="11520170" indent="0">
              <a:buNone/>
              <a:defRPr sz="441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4BF6D3B2-0F33-4207-8B4F-E4EE68B52B9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A5B44FB-2600-4EC9-8928-77108791D71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56" y="0"/>
            <a:ext cx="28720424" cy="43200638"/>
          </a:xfrm>
          <a:prstGeom prst="rect">
            <a:avLst/>
          </a:prstGeom>
        </p:spPr>
      </p:pic>
      <p:sp>
        <p:nvSpPr>
          <p:cNvPr id="14" name="TextBox 13"/>
          <p:cNvSpPr txBox="1"/>
          <p:nvPr/>
        </p:nvSpPr>
        <p:spPr>
          <a:xfrm>
            <a:off x="1328513" y="4523619"/>
            <a:ext cx="1440396" cy="3683683"/>
          </a:xfrm>
          <a:prstGeom prst="rect">
            <a:avLst/>
          </a:prstGeom>
        </p:spPr>
        <p:txBody>
          <a:bodyPr vert="horz" lIns="288004" tIns="144002" rIns="288004" bIns="14400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25200" dirty="0">
                <a:solidFill>
                  <a:schemeClr val="tx1"/>
                </a:solidFill>
                <a:effectLst/>
              </a:rPr>
              <a:t>“</a:t>
            </a:r>
            <a:endParaRPr lang="en-US" sz="25200" dirty="0">
              <a:solidFill>
                <a:schemeClr val="tx1"/>
              </a:solidFill>
              <a:effectLst/>
            </a:endParaRPr>
          </a:p>
        </p:txBody>
      </p:sp>
      <p:sp>
        <p:nvSpPr>
          <p:cNvPr id="15" name="TextBox 14"/>
          <p:cNvSpPr txBox="1"/>
          <p:nvPr/>
        </p:nvSpPr>
        <p:spPr>
          <a:xfrm>
            <a:off x="24365086" y="17333616"/>
            <a:ext cx="1440396" cy="3683683"/>
          </a:xfrm>
          <a:prstGeom prst="rect">
            <a:avLst/>
          </a:prstGeom>
        </p:spPr>
        <p:txBody>
          <a:bodyPr vert="horz" lIns="288004" tIns="144002" rIns="288004" bIns="14400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25200" dirty="0">
                <a:solidFill>
                  <a:schemeClr val="tx1"/>
                </a:solidFill>
                <a:effectLst/>
              </a:rPr>
              <a:t>”</a:t>
            </a:r>
            <a:endParaRPr lang="en-US" sz="25200" dirty="0">
              <a:solidFill>
                <a:schemeClr val="tx1"/>
              </a:solidFill>
              <a:effectLst/>
            </a:endParaRPr>
          </a:p>
        </p:txBody>
      </p:sp>
      <p:sp>
        <p:nvSpPr>
          <p:cNvPr id="2" name="Title 1"/>
          <p:cNvSpPr>
            <a:spLocks noGrp="1"/>
          </p:cNvSpPr>
          <p:nvPr>
            <p:ph type="title"/>
          </p:nvPr>
        </p:nvSpPr>
        <p:spPr>
          <a:xfrm>
            <a:off x="2768909" y="3840072"/>
            <a:ext cx="22335123" cy="17280249"/>
          </a:xfrm>
        </p:spPr>
        <p:txBody>
          <a:bodyPr anchor="ctr">
            <a:normAutofit/>
          </a:bodyPr>
          <a:lstStyle>
            <a:lvl1pPr algn="l">
              <a:defRPr sz="10080" b="0" cap="none">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p:nvPr>
        </p:nvSpPr>
        <p:spPr>
          <a:xfrm>
            <a:off x="3113972" y="21120312"/>
            <a:ext cx="21657431" cy="2400035"/>
          </a:xfrm>
        </p:spPr>
        <p:txBody>
          <a:bodyPr anchor="ctr">
            <a:normAutofit/>
          </a:bodyPr>
          <a:lstStyle>
            <a:lvl1pPr marL="0" indent="0">
              <a:buFontTx/>
              <a:buNone/>
              <a:defRPr sz="5040"/>
            </a:lvl1pPr>
            <a:lvl2pPr marL="1440180" indent="0">
              <a:buFontTx/>
              <a:buNone/>
              <a:defRPr/>
            </a:lvl2pPr>
            <a:lvl3pPr marL="2880360" indent="0">
              <a:buFontTx/>
              <a:buNone/>
              <a:defRPr/>
            </a:lvl3pPr>
            <a:lvl4pPr marL="4319905" indent="0">
              <a:buFontTx/>
              <a:buNone/>
              <a:defRPr/>
            </a:lvl4pPr>
            <a:lvl5pPr marL="5760085" indent="0">
              <a:buFontTx/>
              <a:buNone/>
              <a:defRPr/>
            </a:lvl5pPr>
          </a:lstStyle>
          <a:p>
            <a:pPr lvl="0"/>
            <a:r>
              <a:rPr lang="zh-CN" altLang="en-US"/>
              <a:t>单击此处编辑母版文本样式</a:t>
            </a:r>
            <a:endParaRPr lang="zh-CN" altLang="en-US"/>
          </a:p>
        </p:txBody>
      </p:sp>
      <p:sp>
        <p:nvSpPr>
          <p:cNvPr id="3" name="Text Placeholder 2"/>
          <p:cNvSpPr>
            <a:spLocks noGrp="1"/>
          </p:cNvSpPr>
          <p:nvPr>
            <p:ph type="body" idx="1"/>
          </p:nvPr>
        </p:nvSpPr>
        <p:spPr>
          <a:xfrm>
            <a:off x="1455978" y="27360404"/>
            <a:ext cx="24480361" cy="9120135"/>
          </a:xfrm>
        </p:spPr>
        <p:txBody>
          <a:bodyPr anchor="ctr">
            <a:normAutofit/>
          </a:bodyPr>
          <a:lstStyle>
            <a:lvl1pPr marL="0" indent="0" algn="l">
              <a:buNone/>
              <a:defRPr sz="6300">
                <a:solidFill>
                  <a:schemeClr val="tx1"/>
                </a:solidFill>
              </a:defRPr>
            </a:lvl1pPr>
            <a:lvl2pPr marL="1440180" indent="0">
              <a:buNone/>
              <a:defRPr sz="5670">
                <a:solidFill>
                  <a:schemeClr val="tx1">
                    <a:tint val="75000"/>
                  </a:schemeClr>
                </a:solidFill>
              </a:defRPr>
            </a:lvl2pPr>
            <a:lvl3pPr marL="2880360" indent="0">
              <a:buNone/>
              <a:defRPr sz="5040">
                <a:solidFill>
                  <a:schemeClr val="tx1">
                    <a:tint val="75000"/>
                  </a:schemeClr>
                </a:solidFill>
              </a:defRPr>
            </a:lvl3pPr>
            <a:lvl4pPr marL="4319905" indent="0">
              <a:buNone/>
              <a:defRPr sz="4410">
                <a:solidFill>
                  <a:schemeClr val="tx1">
                    <a:tint val="75000"/>
                  </a:schemeClr>
                </a:solidFill>
              </a:defRPr>
            </a:lvl4pPr>
            <a:lvl5pPr marL="5760085" indent="0">
              <a:buNone/>
              <a:defRPr sz="4410">
                <a:solidFill>
                  <a:schemeClr val="tx1">
                    <a:tint val="75000"/>
                  </a:schemeClr>
                </a:solidFill>
              </a:defRPr>
            </a:lvl5pPr>
            <a:lvl6pPr marL="7200265" indent="0">
              <a:buNone/>
              <a:defRPr sz="4410">
                <a:solidFill>
                  <a:schemeClr val="tx1">
                    <a:tint val="75000"/>
                  </a:schemeClr>
                </a:solidFill>
              </a:defRPr>
            </a:lvl6pPr>
            <a:lvl7pPr marL="8640445" indent="0">
              <a:buNone/>
              <a:defRPr sz="4410">
                <a:solidFill>
                  <a:schemeClr val="tx1">
                    <a:tint val="75000"/>
                  </a:schemeClr>
                </a:solidFill>
              </a:defRPr>
            </a:lvl7pPr>
            <a:lvl8pPr marL="10079990" indent="0">
              <a:buNone/>
              <a:defRPr sz="4410">
                <a:solidFill>
                  <a:schemeClr val="tx1">
                    <a:tint val="75000"/>
                  </a:schemeClr>
                </a:solidFill>
              </a:defRPr>
            </a:lvl8pPr>
            <a:lvl9pPr marL="11520170" indent="0">
              <a:buNone/>
              <a:defRPr sz="441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4BF6D3B2-0F33-4207-8B4F-E4EE68B52B9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A5B44FB-2600-4EC9-8928-77108791D716}"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56" y="0"/>
            <a:ext cx="28720424" cy="43200638"/>
          </a:xfrm>
          <a:prstGeom prst="rect">
            <a:avLst/>
          </a:prstGeom>
        </p:spPr>
      </p:pic>
      <p:sp>
        <p:nvSpPr>
          <p:cNvPr id="2" name="Title 1"/>
          <p:cNvSpPr>
            <a:spLocks noGrp="1"/>
          </p:cNvSpPr>
          <p:nvPr>
            <p:ph type="title"/>
          </p:nvPr>
        </p:nvSpPr>
        <p:spPr>
          <a:xfrm>
            <a:off x="1440026" y="20735097"/>
            <a:ext cx="24480364" cy="9252420"/>
          </a:xfrm>
        </p:spPr>
        <p:txBody>
          <a:bodyPr anchor="b">
            <a:normAutofit/>
          </a:bodyPr>
          <a:lstStyle>
            <a:lvl1pPr algn="l">
              <a:defRPr sz="882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440021" y="29987517"/>
            <a:ext cx="24480368" cy="5419923"/>
          </a:xfrm>
        </p:spPr>
        <p:txBody>
          <a:bodyPr anchor="t">
            <a:normAutofit/>
          </a:bodyPr>
          <a:lstStyle>
            <a:lvl1pPr marL="0" indent="0" algn="l">
              <a:buNone/>
              <a:defRPr sz="5670">
                <a:solidFill>
                  <a:schemeClr val="tx1"/>
                </a:solidFill>
              </a:defRPr>
            </a:lvl1pPr>
            <a:lvl2pPr marL="1440180" indent="0">
              <a:buNone/>
              <a:defRPr sz="5670">
                <a:solidFill>
                  <a:schemeClr val="tx1">
                    <a:tint val="75000"/>
                  </a:schemeClr>
                </a:solidFill>
              </a:defRPr>
            </a:lvl2pPr>
            <a:lvl3pPr marL="2880360" indent="0">
              <a:buNone/>
              <a:defRPr sz="5040">
                <a:solidFill>
                  <a:schemeClr val="tx1">
                    <a:tint val="75000"/>
                  </a:schemeClr>
                </a:solidFill>
              </a:defRPr>
            </a:lvl3pPr>
            <a:lvl4pPr marL="4319905" indent="0">
              <a:buNone/>
              <a:defRPr sz="4410">
                <a:solidFill>
                  <a:schemeClr val="tx1">
                    <a:tint val="75000"/>
                  </a:schemeClr>
                </a:solidFill>
              </a:defRPr>
            </a:lvl4pPr>
            <a:lvl5pPr marL="5760085" indent="0">
              <a:buNone/>
              <a:defRPr sz="4410">
                <a:solidFill>
                  <a:schemeClr val="tx1">
                    <a:tint val="75000"/>
                  </a:schemeClr>
                </a:solidFill>
              </a:defRPr>
            </a:lvl5pPr>
            <a:lvl6pPr marL="7200265" indent="0">
              <a:buNone/>
              <a:defRPr sz="4410">
                <a:solidFill>
                  <a:schemeClr val="tx1">
                    <a:tint val="75000"/>
                  </a:schemeClr>
                </a:solidFill>
              </a:defRPr>
            </a:lvl6pPr>
            <a:lvl7pPr marL="8640445" indent="0">
              <a:buNone/>
              <a:defRPr sz="4410">
                <a:solidFill>
                  <a:schemeClr val="tx1">
                    <a:tint val="75000"/>
                  </a:schemeClr>
                </a:solidFill>
              </a:defRPr>
            </a:lvl7pPr>
            <a:lvl8pPr marL="10079990" indent="0">
              <a:buNone/>
              <a:defRPr sz="4410">
                <a:solidFill>
                  <a:schemeClr val="tx1">
                    <a:tint val="75000"/>
                  </a:schemeClr>
                </a:solidFill>
              </a:defRPr>
            </a:lvl8pPr>
            <a:lvl9pPr marL="11520170" indent="0">
              <a:buNone/>
              <a:defRPr sz="441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4BF6D3B2-0F33-4207-8B4F-E4EE68B52B9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A5B44FB-2600-4EC9-8928-77108791D716}"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56" y="0"/>
            <a:ext cx="28720424" cy="43200638"/>
          </a:xfrm>
          <a:prstGeom prst="rect">
            <a:avLst/>
          </a:prstGeom>
        </p:spPr>
      </p:pic>
      <p:sp>
        <p:nvSpPr>
          <p:cNvPr id="11" name="TextBox 10"/>
          <p:cNvSpPr txBox="1"/>
          <p:nvPr/>
        </p:nvSpPr>
        <p:spPr>
          <a:xfrm>
            <a:off x="1328513" y="4523619"/>
            <a:ext cx="1440396" cy="3683683"/>
          </a:xfrm>
          <a:prstGeom prst="rect">
            <a:avLst/>
          </a:prstGeom>
        </p:spPr>
        <p:txBody>
          <a:bodyPr vert="horz" lIns="288004" tIns="144002" rIns="288004" bIns="14400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25200" dirty="0">
                <a:solidFill>
                  <a:schemeClr val="tx1"/>
                </a:solidFill>
                <a:effectLst/>
              </a:rPr>
              <a:t>“</a:t>
            </a:r>
            <a:endParaRPr lang="en-US" sz="25200" dirty="0">
              <a:solidFill>
                <a:schemeClr val="tx1"/>
              </a:solidFill>
              <a:effectLst/>
            </a:endParaRPr>
          </a:p>
        </p:txBody>
      </p:sp>
      <p:sp>
        <p:nvSpPr>
          <p:cNvPr id="16" name="TextBox 15"/>
          <p:cNvSpPr txBox="1"/>
          <p:nvPr/>
        </p:nvSpPr>
        <p:spPr>
          <a:xfrm>
            <a:off x="24365086" y="17333616"/>
            <a:ext cx="1440396" cy="3683683"/>
          </a:xfrm>
          <a:prstGeom prst="rect">
            <a:avLst/>
          </a:prstGeom>
        </p:spPr>
        <p:txBody>
          <a:bodyPr vert="horz" lIns="288004" tIns="144002" rIns="288004" bIns="14400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25200" dirty="0">
                <a:solidFill>
                  <a:schemeClr val="tx1"/>
                </a:solidFill>
                <a:effectLst/>
              </a:rPr>
              <a:t>”</a:t>
            </a:r>
            <a:endParaRPr lang="en-US" sz="25200" dirty="0">
              <a:solidFill>
                <a:schemeClr val="tx1"/>
              </a:solidFill>
              <a:effectLst/>
            </a:endParaRPr>
          </a:p>
        </p:txBody>
      </p:sp>
      <p:sp>
        <p:nvSpPr>
          <p:cNvPr id="2" name="Title 1"/>
          <p:cNvSpPr>
            <a:spLocks noGrp="1"/>
          </p:cNvSpPr>
          <p:nvPr>
            <p:ph type="title"/>
          </p:nvPr>
        </p:nvSpPr>
        <p:spPr>
          <a:xfrm>
            <a:off x="2768909" y="3840072"/>
            <a:ext cx="22335123" cy="17280249"/>
          </a:xfrm>
        </p:spPr>
        <p:txBody>
          <a:bodyPr anchor="ctr">
            <a:normAutofit/>
          </a:bodyPr>
          <a:lstStyle>
            <a:lvl1pPr algn="l">
              <a:defRPr sz="10080" b="0" cap="none">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p:nvPr>
        </p:nvSpPr>
        <p:spPr>
          <a:xfrm>
            <a:off x="1440023" y="24480361"/>
            <a:ext cx="24480364" cy="5600083"/>
          </a:xfrm>
        </p:spPr>
        <p:txBody>
          <a:bodyPr vert="horz" lIns="91440" tIns="45720" rIns="91440" bIns="45720" rtlCol="0" anchor="b">
            <a:normAutofit/>
          </a:bodyPr>
          <a:lstStyle>
            <a:lvl1pPr>
              <a:buNone/>
              <a:defRPr lang="en-US" sz="6300" b="0" cap="none" dirty="0">
                <a:ln w="3175" cmpd="sng">
                  <a:noFill/>
                </a:ln>
                <a:solidFill>
                  <a:schemeClr val="tx1"/>
                </a:solidFill>
                <a:effectLst/>
              </a:defRPr>
            </a:lvl1pPr>
          </a:lstStyle>
          <a:p>
            <a:pPr marL="0" lvl="0">
              <a:spcBef>
                <a:spcPct val="0"/>
              </a:spcBef>
              <a:buNone/>
            </a:pPr>
            <a:r>
              <a:rPr lang="zh-CN" altLang="en-US"/>
              <a:t>单击此处编辑母版文本样式</a:t>
            </a:r>
            <a:endParaRPr lang="zh-CN" altLang="en-US"/>
          </a:p>
        </p:txBody>
      </p:sp>
      <p:sp>
        <p:nvSpPr>
          <p:cNvPr id="3" name="Text Placeholder 2"/>
          <p:cNvSpPr>
            <a:spLocks noGrp="1"/>
          </p:cNvSpPr>
          <p:nvPr>
            <p:ph type="body" idx="1"/>
          </p:nvPr>
        </p:nvSpPr>
        <p:spPr>
          <a:xfrm>
            <a:off x="1440023" y="30080444"/>
            <a:ext cx="24480364" cy="6400095"/>
          </a:xfrm>
        </p:spPr>
        <p:txBody>
          <a:bodyPr anchor="t">
            <a:normAutofit/>
          </a:bodyPr>
          <a:lstStyle>
            <a:lvl1pPr marL="0" indent="0" algn="l">
              <a:buNone/>
              <a:defRPr sz="5040">
                <a:solidFill>
                  <a:schemeClr val="tx1"/>
                </a:solidFill>
              </a:defRPr>
            </a:lvl1pPr>
            <a:lvl2pPr marL="1440180" indent="0">
              <a:buNone/>
              <a:defRPr sz="5040">
                <a:solidFill>
                  <a:schemeClr val="tx1">
                    <a:tint val="75000"/>
                  </a:schemeClr>
                </a:solidFill>
              </a:defRPr>
            </a:lvl2pPr>
            <a:lvl3pPr marL="2880360" indent="0">
              <a:buNone/>
              <a:defRPr sz="5040">
                <a:solidFill>
                  <a:schemeClr val="tx1">
                    <a:tint val="75000"/>
                  </a:schemeClr>
                </a:solidFill>
              </a:defRPr>
            </a:lvl3pPr>
            <a:lvl4pPr marL="4319905" indent="0">
              <a:buNone/>
              <a:defRPr sz="4410">
                <a:solidFill>
                  <a:schemeClr val="tx1">
                    <a:tint val="75000"/>
                  </a:schemeClr>
                </a:solidFill>
              </a:defRPr>
            </a:lvl4pPr>
            <a:lvl5pPr marL="5760085" indent="0">
              <a:buNone/>
              <a:defRPr sz="4410">
                <a:solidFill>
                  <a:schemeClr val="tx1">
                    <a:tint val="75000"/>
                  </a:schemeClr>
                </a:solidFill>
              </a:defRPr>
            </a:lvl5pPr>
            <a:lvl6pPr marL="7200265" indent="0">
              <a:buNone/>
              <a:defRPr sz="4410">
                <a:solidFill>
                  <a:schemeClr val="tx1">
                    <a:tint val="75000"/>
                  </a:schemeClr>
                </a:solidFill>
              </a:defRPr>
            </a:lvl6pPr>
            <a:lvl7pPr marL="8640445" indent="0">
              <a:buNone/>
              <a:defRPr sz="4410">
                <a:solidFill>
                  <a:schemeClr val="tx1">
                    <a:tint val="75000"/>
                  </a:schemeClr>
                </a:solidFill>
              </a:defRPr>
            </a:lvl7pPr>
            <a:lvl8pPr marL="10079990" indent="0">
              <a:buNone/>
              <a:defRPr sz="4410">
                <a:solidFill>
                  <a:schemeClr val="tx1">
                    <a:tint val="75000"/>
                  </a:schemeClr>
                </a:solidFill>
              </a:defRPr>
            </a:lvl8pPr>
            <a:lvl9pPr marL="11520170" indent="0">
              <a:buNone/>
              <a:defRPr sz="441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4BF6D3B2-0F33-4207-8B4F-E4EE68B52B9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A5B44FB-2600-4EC9-8928-77108791D716}"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56" y="0"/>
            <a:ext cx="28720424" cy="43200638"/>
          </a:xfrm>
          <a:prstGeom prst="rect">
            <a:avLst/>
          </a:prstGeom>
        </p:spPr>
      </p:pic>
      <p:sp>
        <p:nvSpPr>
          <p:cNvPr id="2" name="Title 1"/>
          <p:cNvSpPr>
            <a:spLocks noGrp="1"/>
          </p:cNvSpPr>
          <p:nvPr>
            <p:ph type="title"/>
          </p:nvPr>
        </p:nvSpPr>
        <p:spPr>
          <a:xfrm>
            <a:off x="1462827" y="3840072"/>
            <a:ext cx="24480364" cy="17280249"/>
          </a:xfrm>
        </p:spPr>
        <p:txBody>
          <a:bodyPr vert="horz" lIns="91440" tIns="45720" rIns="91440" bIns="45720" rtlCol="0" anchor="ctr">
            <a:normAutofit/>
          </a:bodyPr>
          <a:lstStyle>
            <a:lvl1pPr>
              <a:defRPr lang="en-US" sz="8820" b="0" dirty="0"/>
            </a:lvl1pPr>
          </a:lstStyle>
          <a:p>
            <a:pPr marL="0" lvl="0"/>
            <a:r>
              <a:rPr lang="zh-CN" altLang="en-US"/>
              <a:t>单击此处编辑母版标题样式</a:t>
            </a:r>
            <a:endParaRPr lang="en-US" dirty="0"/>
          </a:p>
        </p:txBody>
      </p:sp>
      <p:sp>
        <p:nvSpPr>
          <p:cNvPr id="10" name="Text Placeholder 9"/>
          <p:cNvSpPr>
            <a:spLocks noGrp="1"/>
          </p:cNvSpPr>
          <p:nvPr>
            <p:ph type="body" sz="quarter" idx="13"/>
          </p:nvPr>
        </p:nvSpPr>
        <p:spPr>
          <a:xfrm>
            <a:off x="1462827" y="22080326"/>
            <a:ext cx="24480364" cy="5280078"/>
          </a:xfrm>
        </p:spPr>
        <p:txBody>
          <a:bodyPr vert="horz" lIns="91440" tIns="45720" rIns="91440" bIns="45720" rtlCol="0" anchor="b">
            <a:normAutofit/>
          </a:bodyPr>
          <a:lstStyle>
            <a:lvl1pPr>
              <a:buNone/>
              <a:defRPr lang="en-US" sz="6300" b="0" cap="none" dirty="0">
                <a:ln w="3175" cmpd="sng">
                  <a:noFill/>
                </a:ln>
                <a:solidFill>
                  <a:schemeClr val="tx1"/>
                </a:solidFill>
                <a:effectLst/>
              </a:defRPr>
            </a:lvl1pPr>
          </a:lstStyle>
          <a:p>
            <a:pPr marL="0" lvl="0">
              <a:spcBef>
                <a:spcPct val="0"/>
              </a:spcBef>
              <a:buNone/>
            </a:pPr>
            <a:r>
              <a:rPr lang="zh-CN" altLang="en-US"/>
              <a:t>单击此处编辑母版文本样式</a:t>
            </a:r>
            <a:endParaRPr lang="zh-CN" altLang="en-US"/>
          </a:p>
        </p:txBody>
      </p:sp>
      <p:sp>
        <p:nvSpPr>
          <p:cNvPr id="3" name="Text Placeholder 2"/>
          <p:cNvSpPr>
            <a:spLocks noGrp="1"/>
          </p:cNvSpPr>
          <p:nvPr>
            <p:ph type="body" idx="1"/>
          </p:nvPr>
        </p:nvSpPr>
        <p:spPr>
          <a:xfrm>
            <a:off x="1462823" y="27360404"/>
            <a:ext cx="24480364" cy="9120135"/>
          </a:xfrm>
        </p:spPr>
        <p:txBody>
          <a:bodyPr anchor="t">
            <a:normAutofit/>
          </a:bodyPr>
          <a:lstStyle>
            <a:lvl1pPr marL="0" indent="0" algn="l">
              <a:buNone/>
              <a:defRPr sz="5040">
                <a:solidFill>
                  <a:schemeClr val="tx1"/>
                </a:solidFill>
              </a:defRPr>
            </a:lvl1pPr>
            <a:lvl2pPr marL="1440180" indent="0">
              <a:buNone/>
              <a:defRPr sz="5040">
                <a:solidFill>
                  <a:schemeClr val="tx1">
                    <a:tint val="75000"/>
                  </a:schemeClr>
                </a:solidFill>
              </a:defRPr>
            </a:lvl2pPr>
            <a:lvl3pPr marL="2880360" indent="0">
              <a:buNone/>
              <a:defRPr sz="5040">
                <a:solidFill>
                  <a:schemeClr val="tx1">
                    <a:tint val="75000"/>
                  </a:schemeClr>
                </a:solidFill>
              </a:defRPr>
            </a:lvl3pPr>
            <a:lvl4pPr marL="4319905" indent="0">
              <a:buNone/>
              <a:defRPr sz="4410">
                <a:solidFill>
                  <a:schemeClr val="tx1">
                    <a:tint val="75000"/>
                  </a:schemeClr>
                </a:solidFill>
              </a:defRPr>
            </a:lvl4pPr>
            <a:lvl5pPr marL="5760085" indent="0">
              <a:buNone/>
              <a:defRPr sz="4410">
                <a:solidFill>
                  <a:schemeClr val="tx1">
                    <a:tint val="75000"/>
                  </a:schemeClr>
                </a:solidFill>
              </a:defRPr>
            </a:lvl5pPr>
            <a:lvl6pPr marL="7200265" indent="0">
              <a:buNone/>
              <a:defRPr sz="4410">
                <a:solidFill>
                  <a:schemeClr val="tx1">
                    <a:tint val="75000"/>
                  </a:schemeClr>
                </a:solidFill>
              </a:defRPr>
            </a:lvl6pPr>
            <a:lvl7pPr marL="8640445" indent="0">
              <a:buNone/>
              <a:defRPr sz="4410">
                <a:solidFill>
                  <a:schemeClr val="tx1">
                    <a:tint val="75000"/>
                  </a:schemeClr>
                </a:solidFill>
              </a:defRPr>
            </a:lvl7pPr>
            <a:lvl8pPr marL="10079990" indent="0">
              <a:buNone/>
              <a:defRPr sz="4410">
                <a:solidFill>
                  <a:schemeClr val="tx1">
                    <a:tint val="75000"/>
                  </a:schemeClr>
                </a:solidFill>
              </a:defRPr>
            </a:lvl8pPr>
            <a:lvl9pPr marL="11520170" indent="0">
              <a:buNone/>
              <a:defRPr sz="441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4BF6D3B2-0F33-4207-8B4F-E4EE68B52B9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A5B44FB-2600-4EC9-8928-77108791D716}"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56" y="0"/>
            <a:ext cx="28720424" cy="43200638"/>
          </a:xfrm>
          <a:prstGeom prst="rect">
            <a:avLst/>
          </a:prstGeom>
        </p:spPr>
      </p:pic>
      <p:sp>
        <p:nvSpPr>
          <p:cNvPr id="8" name="Title 1"/>
          <p:cNvSpPr>
            <a:spLocks noGrp="1"/>
          </p:cNvSpPr>
          <p:nvPr>
            <p:ph type="title"/>
          </p:nvPr>
        </p:nvSpPr>
        <p:spPr>
          <a:xfrm>
            <a:off x="1440021" y="3840066"/>
            <a:ext cx="24480361" cy="9173471"/>
          </a:xfrm>
        </p:spPr>
        <p:txBody>
          <a:bodyPr>
            <a:normAutofit/>
          </a:bodyPr>
          <a:lstStyle>
            <a:lvl1pPr>
              <a:defRPr sz="8820"/>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BF6D3B2-0F33-4207-8B4F-E4EE68B52B9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A5B44FB-2600-4EC9-8928-77108791D716}"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56" y="0"/>
            <a:ext cx="28720424" cy="43200638"/>
          </a:xfrm>
          <a:prstGeom prst="rect">
            <a:avLst/>
          </a:prstGeom>
        </p:spPr>
      </p:pic>
      <p:sp>
        <p:nvSpPr>
          <p:cNvPr id="2" name="Vertical Title 1"/>
          <p:cNvSpPr>
            <a:spLocks noGrp="1"/>
          </p:cNvSpPr>
          <p:nvPr>
            <p:ph type="title" orient="vert"/>
          </p:nvPr>
        </p:nvSpPr>
        <p:spPr>
          <a:xfrm>
            <a:off x="20639607" y="3840060"/>
            <a:ext cx="5280774" cy="32640488"/>
          </a:xfrm>
        </p:spPr>
        <p:txBody>
          <a:bodyPr vert="eaVert">
            <a:normAutofit/>
          </a:bodyPr>
          <a:lstStyle>
            <a:lvl1pPr>
              <a:defRPr sz="8820"/>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440021" y="3840057"/>
            <a:ext cx="18867000" cy="32640482"/>
          </a:xfrm>
        </p:spPr>
        <p:txBody>
          <a:bodyPr vert="eaVert" ancho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BF6D3B2-0F33-4207-8B4F-E4EE68B52B9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A5B44FB-2600-4EC9-8928-77108791D71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56" y="0"/>
            <a:ext cx="28720424" cy="43200638"/>
          </a:xfrm>
          <a:prstGeom prst="rect">
            <a:avLst/>
          </a:prstGeom>
        </p:spPr>
      </p:pic>
      <p:sp>
        <p:nvSpPr>
          <p:cNvPr id="2" name="Title 1"/>
          <p:cNvSpPr>
            <a:spLocks noGrp="1"/>
          </p:cNvSpPr>
          <p:nvPr>
            <p:ph type="title"/>
          </p:nvPr>
        </p:nvSpPr>
        <p:spPr/>
        <p:txBody>
          <a:bodyPr>
            <a:normAutofit/>
          </a:bodyPr>
          <a:lstStyle>
            <a:lvl1pPr>
              <a:defRPr sz="8820"/>
            </a:lvl1pPr>
          </a:lstStyle>
          <a:p>
            <a:r>
              <a:rPr lang="zh-CN" altLang="en-US"/>
              <a:t>单击此处编辑母版标题样式</a:t>
            </a:r>
            <a:endParaRPr lang="en-US" dirty="0"/>
          </a:p>
        </p:txBody>
      </p:sp>
      <p:sp>
        <p:nvSpPr>
          <p:cNvPr id="3" name="Content Placeholder 2"/>
          <p:cNvSpPr>
            <a:spLocks noGrp="1"/>
          </p:cNvSpPr>
          <p:nvPr>
            <p:ph idx="1"/>
          </p:nvPr>
        </p:nvSpPr>
        <p:spPr/>
        <p:txBody>
          <a:bodyPr anchor="ct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BF6D3B2-0F33-4207-8B4F-E4EE68B52B9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A5B44FB-2600-4EC9-8928-77108791D71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56" y="0"/>
            <a:ext cx="28720424" cy="43200638"/>
          </a:xfrm>
          <a:prstGeom prst="rect">
            <a:avLst/>
          </a:prstGeom>
        </p:spPr>
      </p:pic>
      <p:sp>
        <p:nvSpPr>
          <p:cNvPr id="2" name="Title 1"/>
          <p:cNvSpPr>
            <a:spLocks noGrp="1"/>
          </p:cNvSpPr>
          <p:nvPr>
            <p:ph type="title"/>
          </p:nvPr>
        </p:nvSpPr>
        <p:spPr>
          <a:xfrm>
            <a:off x="1440028" y="20841763"/>
            <a:ext cx="24480361" cy="9252420"/>
          </a:xfrm>
        </p:spPr>
        <p:txBody>
          <a:bodyPr anchor="b">
            <a:normAutofit/>
          </a:bodyPr>
          <a:lstStyle>
            <a:lvl1pPr algn="l">
              <a:defRPr sz="10080" b="0" cap="all"/>
            </a:lvl1pPr>
          </a:lstStyle>
          <a:p>
            <a:r>
              <a:rPr lang="zh-CN" altLang="en-US"/>
              <a:t>单击此处编辑母版标题样式</a:t>
            </a:r>
            <a:endParaRPr lang="en-US" dirty="0"/>
          </a:p>
        </p:txBody>
      </p:sp>
      <p:sp>
        <p:nvSpPr>
          <p:cNvPr id="3" name="Text Placeholder 2"/>
          <p:cNvSpPr>
            <a:spLocks noGrp="1"/>
          </p:cNvSpPr>
          <p:nvPr>
            <p:ph type="body" idx="1"/>
          </p:nvPr>
        </p:nvSpPr>
        <p:spPr>
          <a:xfrm>
            <a:off x="1440025" y="30094183"/>
            <a:ext cx="24480361" cy="5419923"/>
          </a:xfrm>
        </p:spPr>
        <p:txBody>
          <a:bodyPr anchor="t">
            <a:normAutofit/>
          </a:bodyPr>
          <a:lstStyle>
            <a:lvl1pPr marL="0" indent="0" algn="l">
              <a:buNone/>
              <a:defRPr sz="5670" cap="all">
                <a:solidFill>
                  <a:schemeClr val="tx1"/>
                </a:solidFill>
              </a:defRPr>
            </a:lvl1pPr>
            <a:lvl2pPr marL="1440180" indent="0">
              <a:buNone/>
              <a:defRPr sz="5670">
                <a:solidFill>
                  <a:schemeClr val="tx1">
                    <a:tint val="75000"/>
                  </a:schemeClr>
                </a:solidFill>
              </a:defRPr>
            </a:lvl2pPr>
            <a:lvl3pPr marL="2880360" indent="0">
              <a:buNone/>
              <a:defRPr sz="5040">
                <a:solidFill>
                  <a:schemeClr val="tx1">
                    <a:tint val="75000"/>
                  </a:schemeClr>
                </a:solidFill>
              </a:defRPr>
            </a:lvl3pPr>
            <a:lvl4pPr marL="4319905" indent="0">
              <a:buNone/>
              <a:defRPr sz="4410">
                <a:solidFill>
                  <a:schemeClr val="tx1">
                    <a:tint val="75000"/>
                  </a:schemeClr>
                </a:solidFill>
              </a:defRPr>
            </a:lvl4pPr>
            <a:lvl5pPr marL="5760085" indent="0">
              <a:buNone/>
              <a:defRPr sz="4410">
                <a:solidFill>
                  <a:schemeClr val="tx1">
                    <a:tint val="75000"/>
                  </a:schemeClr>
                </a:solidFill>
              </a:defRPr>
            </a:lvl5pPr>
            <a:lvl6pPr marL="7200265" indent="0">
              <a:buNone/>
              <a:defRPr sz="4410">
                <a:solidFill>
                  <a:schemeClr val="tx1">
                    <a:tint val="75000"/>
                  </a:schemeClr>
                </a:solidFill>
              </a:defRPr>
            </a:lvl6pPr>
            <a:lvl7pPr marL="8640445" indent="0">
              <a:buNone/>
              <a:defRPr sz="4410">
                <a:solidFill>
                  <a:schemeClr val="tx1">
                    <a:tint val="75000"/>
                  </a:schemeClr>
                </a:solidFill>
              </a:defRPr>
            </a:lvl7pPr>
            <a:lvl8pPr marL="10079990" indent="0">
              <a:buNone/>
              <a:defRPr sz="4410">
                <a:solidFill>
                  <a:schemeClr val="tx1">
                    <a:tint val="75000"/>
                  </a:schemeClr>
                </a:solidFill>
              </a:defRPr>
            </a:lvl8pPr>
            <a:lvl9pPr marL="11520170" indent="0">
              <a:buNone/>
              <a:defRPr sz="441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4BF6D3B2-0F33-4207-8B4F-E4EE68B52B9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A5B44FB-2600-4EC9-8928-77108791D71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56" y="0"/>
            <a:ext cx="28720424" cy="43200638"/>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440025" y="13493541"/>
            <a:ext cx="12009777" cy="22987010"/>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13910609" y="13493544"/>
            <a:ext cx="12009777" cy="22987004"/>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4BF6D3B2-0F33-4207-8B4F-E4EE68B52B9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A5B44FB-2600-4EC9-8928-77108791D71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56" y="0"/>
            <a:ext cx="28720424" cy="43200638"/>
          </a:xfrm>
          <a:prstGeom prst="rect">
            <a:avLst/>
          </a:prstGeom>
        </p:spPr>
      </p:pic>
      <p:sp>
        <p:nvSpPr>
          <p:cNvPr id="2" name="Title 1"/>
          <p:cNvSpPr>
            <a:spLocks noGrp="1"/>
          </p:cNvSpPr>
          <p:nvPr>
            <p:ph type="title"/>
          </p:nvPr>
        </p:nvSpPr>
        <p:spPr/>
        <p:txBody>
          <a:bodyPr>
            <a:normAutofit/>
          </a:bodyPr>
          <a:lstStyle>
            <a:lvl1pPr>
              <a:defRPr sz="10080"/>
            </a:lvl1pPr>
          </a:lstStyle>
          <a:p>
            <a:r>
              <a:rPr lang="zh-CN" altLang="en-US"/>
              <a:t>单击此处编辑母版标题样式</a:t>
            </a:r>
            <a:endParaRPr lang="en-US" dirty="0"/>
          </a:p>
        </p:txBody>
      </p:sp>
      <p:sp>
        <p:nvSpPr>
          <p:cNvPr id="3" name="Text Placeholder 2"/>
          <p:cNvSpPr>
            <a:spLocks noGrp="1"/>
          </p:cNvSpPr>
          <p:nvPr>
            <p:ph type="body" idx="1"/>
          </p:nvPr>
        </p:nvSpPr>
        <p:spPr>
          <a:xfrm>
            <a:off x="2341705" y="13973542"/>
            <a:ext cx="11151670" cy="3630050"/>
          </a:xfrm>
        </p:spPr>
        <p:txBody>
          <a:bodyPr anchor="b">
            <a:noAutofit/>
          </a:bodyPr>
          <a:lstStyle>
            <a:lvl1pPr marL="0" indent="0">
              <a:buNone/>
              <a:defRPr sz="7560" b="0"/>
            </a:lvl1pPr>
            <a:lvl2pPr marL="1440180" indent="0">
              <a:buNone/>
              <a:defRPr sz="6300" b="1"/>
            </a:lvl2pPr>
            <a:lvl3pPr marL="2880360" indent="0">
              <a:buNone/>
              <a:defRPr sz="5670" b="1"/>
            </a:lvl3pPr>
            <a:lvl4pPr marL="4319905" indent="0">
              <a:buNone/>
              <a:defRPr sz="5040" b="1"/>
            </a:lvl4pPr>
            <a:lvl5pPr marL="5760085" indent="0">
              <a:buNone/>
              <a:defRPr sz="5040" b="1"/>
            </a:lvl5pPr>
            <a:lvl6pPr marL="7200265" indent="0">
              <a:buNone/>
              <a:defRPr sz="5040" b="1"/>
            </a:lvl6pPr>
            <a:lvl7pPr marL="8640445" indent="0">
              <a:buNone/>
              <a:defRPr sz="5040" b="1"/>
            </a:lvl7pPr>
            <a:lvl8pPr marL="10079990" indent="0">
              <a:buNone/>
              <a:defRPr sz="5040" b="1"/>
            </a:lvl8pPr>
            <a:lvl9pPr marL="11520170" indent="0">
              <a:buNone/>
              <a:defRPr sz="504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440021" y="18080273"/>
            <a:ext cx="12009777" cy="18400259"/>
          </a:xfrm>
        </p:spPr>
        <p:txBody>
          <a:bodyPr anchor="t">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14838392" y="13973542"/>
            <a:ext cx="11081990" cy="3630050"/>
          </a:xfrm>
        </p:spPr>
        <p:txBody>
          <a:bodyPr anchor="b">
            <a:noAutofit/>
          </a:bodyPr>
          <a:lstStyle>
            <a:lvl1pPr marL="0" indent="0">
              <a:buNone/>
              <a:defRPr sz="7560" b="0"/>
            </a:lvl1pPr>
            <a:lvl2pPr marL="1440180" indent="0">
              <a:buNone/>
              <a:defRPr sz="6300" b="1"/>
            </a:lvl2pPr>
            <a:lvl3pPr marL="2880360" indent="0">
              <a:buNone/>
              <a:defRPr sz="5670" b="1"/>
            </a:lvl3pPr>
            <a:lvl4pPr marL="4319905" indent="0">
              <a:buNone/>
              <a:defRPr sz="5040" b="1"/>
            </a:lvl4pPr>
            <a:lvl5pPr marL="5760085" indent="0">
              <a:buNone/>
              <a:defRPr sz="5040" b="1"/>
            </a:lvl5pPr>
            <a:lvl6pPr marL="7200265" indent="0">
              <a:buNone/>
              <a:defRPr sz="5040" b="1"/>
            </a:lvl6pPr>
            <a:lvl7pPr marL="8640445" indent="0">
              <a:buNone/>
              <a:defRPr sz="5040" b="1"/>
            </a:lvl7pPr>
            <a:lvl8pPr marL="10079990" indent="0">
              <a:buNone/>
              <a:defRPr sz="5040" b="1"/>
            </a:lvl8pPr>
            <a:lvl9pPr marL="11520170" indent="0">
              <a:buNone/>
              <a:defRPr sz="504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13910605" y="18080273"/>
            <a:ext cx="12009777" cy="18400259"/>
          </a:xfrm>
        </p:spPr>
        <p:txBody>
          <a:bodyPr anchor="t">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4BF6D3B2-0F33-4207-8B4F-E4EE68B52B95}"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A5B44FB-2600-4EC9-8928-77108791D71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56" y="0"/>
            <a:ext cx="28720424" cy="43200638"/>
          </a:xfrm>
          <a:prstGeom prst="rect">
            <a:avLst/>
          </a:prstGeom>
        </p:spPr>
      </p:pic>
      <p:sp>
        <p:nvSpPr>
          <p:cNvPr id="2" name="Title 1"/>
          <p:cNvSpPr>
            <a:spLocks noGrp="1"/>
          </p:cNvSpPr>
          <p:nvPr>
            <p:ph type="title"/>
          </p:nvPr>
        </p:nvSpPr>
        <p:spPr>
          <a:xfrm>
            <a:off x="1440025" y="3840066"/>
            <a:ext cx="24480361" cy="9173471"/>
          </a:xfrm>
        </p:spPr>
        <p:txBody>
          <a:bodyPr>
            <a:normAutofit/>
          </a:bodyPr>
          <a:lstStyle>
            <a:lvl1pPr>
              <a:defRPr sz="10080"/>
            </a:lvl1p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BF6D3B2-0F33-4207-8B4F-E4EE68B52B95}"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A5B44FB-2600-4EC9-8928-77108791D71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56" y="0"/>
            <a:ext cx="28720424" cy="43200638"/>
          </a:xfrm>
          <a:prstGeom prst="rect">
            <a:avLst/>
          </a:prstGeom>
        </p:spPr>
      </p:pic>
      <p:sp>
        <p:nvSpPr>
          <p:cNvPr id="2" name="Date Placeholder 1"/>
          <p:cNvSpPr>
            <a:spLocks noGrp="1"/>
          </p:cNvSpPr>
          <p:nvPr>
            <p:ph type="dt" sz="half" idx="10"/>
          </p:nvPr>
        </p:nvSpPr>
        <p:spPr/>
        <p:txBody>
          <a:bodyPr/>
          <a:lstStyle/>
          <a:p>
            <a:fld id="{4BF6D3B2-0F33-4207-8B4F-E4EE68B52B95}"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A5B44FB-2600-4EC9-8928-77108791D71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56" y="0"/>
            <a:ext cx="28720424" cy="43200638"/>
          </a:xfrm>
          <a:prstGeom prst="rect">
            <a:avLst/>
          </a:prstGeom>
        </p:spPr>
      </p:pic>
      <p:sp>
        <p:nvSpPr>
          <p:cNvPr id="2" name="Title 1"/>
          <p:cNvSpPr>
            <a:spLocks noGrp="1"/>
          </p:cNvSpPr>
          <p:nvPr>
            <p:ph type="title"/>
          </p:nvPr>
        </p:nvSpPr>
        <p:spPr>
          <a:xfrm>
            <a:off x="1454252" y="9813487"/>
            <a:ext cx="9017172" cy="9066792"/>
          </a:xfrm>
        </p:spPr>
        <p:txBody>
          <a:bodyPr anchor="b">
            <a:normAutofit/>
          </a:bodyPr>
          <a:lstStyle>
            <a:lvl1pPr algn="l">
              <a:defRPr sz="7560" b="0"/>
            </a:lvl1pPr>
          </a:lstStyle>
          <a:p>
            <a:r>
              <a:rPr lang="zh-CN" altLang="en-US"/>
              <a:t>单击此处编辑母版标题样式</a:t>
            </a:r>
            <a:endParaRPr lang="en-US" dirty="0"/>
          </a:p>
        </p:txBody>
      </p:sp>
      <p:sp>
        <p:nvSpPr>
          <p:cNvPr id="3" name="Content Placeholder 2"/>
          <p:cNvSpPr>
            <a:spLocks noGrp="1"/>
          </p:cNvSpPr>
          <p:nvPr>
            <p:ph idx="1"/>
          </p:nvPr>
        </p:nvSpPr>
        <p:spPr>
          <a:xfrm>
            <a:off x="11358103" y="3840063"/>
            <a:ext cx="14576514" cy="32640482"/>
          </a:xfrm>
        </p:spPr>
        <p:txBody>
          <a:bodyPr anchor="ct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1454252" y="18880282"/>
            <a:ext cx="9017172" cy="11626849"/>
          </a:xfrm>
        </p:spPr>
        <p:txBody>
          <a:bodyPr anchor="t">
            <a:normAutofit/>
          </a:bodyPr>
          <a:lstStyle>
            <a:lvl1pPr marL="0" indent="0">
              <a:buNone/>
              <a:defRPr sz="4410"/>
            </a:lvl1pPr>
            <a:lvl2pPr marL="1440180" indent="0">
              <a:buNone/>
              <a:defRPr sz="3780"/>
            </a:lvl2pPr>
            <a:lvl3pPr marL="2880360" indent="0">
              <a:buNone/>
              <a:defRPr sz="3150"/>
            </a:lvl3pPr>
            <a:lvl4pPr marL="4319905" indent="0">
              <a:buNone/>
              <a:defRPr sz="2835"/>
            </a:lvl4pPr>
            <a:lvl5pPr marL="5760085" indent="0">
              <a:buNone/>
              <a:defRPr sz="2835"/>
            </a:lvl5pPr>
            <a:lvl6pPr marL="7200265" indent="0">
              <a:buNone/>
              <a:defRPr sz="2835"/>
            </a:lvl6pPr>
            <a:lvl7pPr marL="8640445" indent="0">
              <a:buNone/>
              <a:defRPr sz="2835"/>
            </a:lvl7pPr>
            <a:lvl8pPr marL="10079990" indent="0">
              <a:buNone/>
              <a:defRPr sz="2835"/>
            </a:lvl8pPr>
            <a:lvl9pPr marL="11520170" indent="0">
              <a:buNone/>
              <a:defRPr sz="283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BF6D3B2-0F33-4207-8B4F-E4EE68B52B9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A5B44FB-2600-4EC9-8928-77108791D71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56" y="0"/>
            <a:ext cx="28720424" cy="43200638"/>
          </a:xfrm>
          <a:prstGeom prst="rect">
            <a:avLst/>
          </a:prstGeom>
        </p:spPr>
      </p:pic>
      <p:sp>
        <p:nvSpPr>
          <p:cNvPr id="2" name="Title 1"/>
          <p:cNvSpPr>
            <a:spLocks noGrp="1"/>
          </p:cNvSpPr>
          <p:nvPr>
            <p:ph type="title"/>
          </p:nvPr>
        </p:nvSpPr>
        <p:spPr>
          <a:xfrm>
            <a:off x="1455543" y="10933528"/>
            <a:ext cx="12904770" cy="8640128"/>
          </a:xfrm>
        </p:spPr>
        <p:txBody>
          <a:bodyPr anchor="b">
            <a:normAutofit/>
          </a:bodyPr>
          <a:lstStyle>
            <a:lvl1pPr algn="l">
              <a:defRPr sz="7560" b="0"/>
            </a:lvl1pPr>
          </a:lstStyle>
          <a:p>
            <a:r>
              <a:rPr lang="zh-CN" altLang="en-US"/>
              <a:t>单击此处编辑母版标题样式</a:t>
            </a:r>
            <a:endParaRPr lang="en-US" dirty="0"/>
          </a:p>
        </p:txBody>
      </p:sp>
      <p:sp>
        <p:nvSpPr>
          <p:cNvPr id="14" name="Picture Placeholder 2"/>
          <p:cNvSpPr>
            <a:spLocks noGrp="1" noChangeAspect="1"/>
          </p:cNvSpPr>
          <p:nvPr>
            <p:ph type="pic" idx="1"/>
          </p:nvPr>
        </p:nvSpPr>
        <p:spPr>
          <a:xfrm>
            <a:off x="15840234" y="5760085"/>
            <a:ext cx="10080149" cy="28800425"/>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5040" dirty="0"/>
            </a:lvl1pPr>
          </a:lstStyle>
          <a:p>
            <a:pPr marL="0" lvl="0" indent="0" algn="ctr">
              <a:buNone/>
            </a:pPr>
            <a:r>
              <a:rPr lang="zh-CN" altLang="en-US"/>
              <a:t>单击图标添加图片</a:t>
            </a:r>
            <a:endParaRPr lang="en-US" dirty="0"/>
          </a:p>
        </p:txBody>
      </p:sp>
      <p:sp>
        <p:nvSpPr>
          <p:cNvPr id="4" name="Text Placeholder 3"/>
          <p:cNvSpPr>
            <a:spLocks noGrp="1"/>
          </p:cNvSpPr>
          <p:nvPr>
            <p:ph type="body" sz="half" idx="2"/>
          </p:nvPr>
        </p:nvSpPr>
        <p:spPr>
          <a:xfrm>
            <a:off x="1455543" y="19573656"/>
            <a:ext cx="12904770" cy="11520170"/>
          </a:xfrm>
        </p:spPr>
        <p:txBody>
          <a:bodyPr anchor="t">
            <a:normAutofit/>
          </a:bodyPr>
          <a:lstStyle>
            <a:lvl1pPr marL="0" indent="0">
              <a:buNone/>
              <a:defRPr sz="5040"/>
            </a:lvl1pPr>
            <a:lvl2pPr marL="1440180" indent="0">
              <a:buNone/>
              <a:defRPr sz="3780"/>
            </a:lvl2pPr>
            <a:lvl3pPr marL="2880360" indent="0">
              <a:buNone/>
              <a:defRPr sz="3150"/>
            </a:lvl3pPr>
            <a:lvl4pPr marL="4319905" indent="0">
              <a:buNone/>
              <a:defRPr sz="2835"/>
            </a:lvl4pPr>
            <a:lvl5pPr marL="5760085" indent="0">
              <a:buNone/>
              <a:defRPr sz="2835"/>
            </a:lvl5pPr>
            <a:lvl6pPr marL="7200265" indent="0">
              <a:buNone/>
              <a:defRPr sz="2835"/>
            </a:lvl6pPr>
            <a:lvl7pPr marL="8640445" indent="0">
              <a:buNone/>
              <a:defRPr sz="2835"/>
            </a:lvl7pPr>
            <a:lvl8pPr marL="10079990" indent="0">
              <a:buNone/>
              <a:defRPr sz="2835"/>
            </a:lvl8pPr>
            <a:lvl9pPr marL="11520170" indent="0">
              <a:buNone/>
              <a:defRPr sz="283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BF6D3B2-0F33-4207-8B4F-E4EE68B52B9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A5B44FB-2600-4EC9-8928-77108791D71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0021" y="3840066"/>
            <a:ext cx="24480361" cy="9173471"/>
          </a:xfrm>
          <a:prstGeom prst="rect">
            <a:avLst/>
          </a:prstGeom>
          <a:effectLst/>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440021" y="13493544"/>
            <a:ext cx="24480361" cy="22987004"/>
          </a:xfrm>
          <a:prstGeom prst="rect">
            <a:avLst/>
          </a:prstGeom>
        </p:spPr>
        <p:txBody>
          <a:bodyPr vert="horz" lIns="91440" tIns="45720" rIns="91440" bIns="45720" rtlCol="0" anchor="ct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20547429" y="36980556"/>
            <a:ext cx="3817924" cy="2380035"/>
          </a:xfrm>
          <a:prstGeom prst="rect">
            <a:avLst/>
          </a:prstGeom>
        </p:spPr>
        <p:txBody>
          <a:bodyPr vert="horz" lIns="91440" tIns="45720" rIns="91440" bIns="45720" rtlCol="0" anchor="ctr"/>
          <a:lstStyle>
            <a:lvl1pPr algn="r">
              <a:defRPr sz="3150" b="0" i="0">
                <a:solidFill>
                  <a:schemeClr val="tx1"/>
                </a:solidFill>
                <a:effectLst/>
                <a:latin typeface="+mn-lt"/>
              </a:defRPr>
            </a:lvl1pPr>
          </a:lstStyle>
          <a:p>
            <a:fld id="{4BF6D3B2-0F33-4207-8B4F-E4EE68B52B95}" type="datetimeFigureOut">
              <a:rPr lang="zh-CN" altLang="en-US" smtClean="0"/>
            </a:fld>
            <a:endParaRPr lang="zh-CN" altLang="en-US"/>
          </a:p>
        </p:txBody>
      </p:sp>
      <p:sp>
        <p:nvSpPr>
          <p:cNvPr id="5" name="Footer Placeholder 4"/>
          <p:cNvSpPr>
            <a:spLocks noGrp="1"/>
          </p:cNvSpPr>
          <p:nvPr>
            <p:ph type="ftr" sz="quarter" idx="3"/>
          </p:nvPr>
        </p:nvSpPr>
        <p:spPr>
          <a:xfrm>
            <a:off x="1440023" y="36980556"/>
            <a:ext cx="18867400" cy="2380035"/>
          </a:xfrm>
          <a:prstGeom prst="rect">
            <a:avLst/>
          </a:prstGeom>
        </p:spPr>
        <p:txBody>
          <a:bodyPr vert="horz" lIns="91440" tIns="45720" rIns="91440" bIns="45720" rtlCol="0" anchor="ctr"/>
          <a:lstStyle>
            <a:lvl1pPr algn="l">
              <a:defRPr sz="3150" b="0" i="0">
                <a:solidFill>
                  <a:schemeClr val="tx1"/>
                </a:solidFill>
                <a:effectLst/>
                <a:latin typeface="+mn-lt"/>
              </a:defRPr>
            </a:lvl1pPr>
          </a:lstStyle>
          <a:p>
            <a:endParaRPr lang="zh-CN" altLang="en-US"/>
          </a:p>
        </p:txBody>
      </p:sp>
      <p:sp>
        <p:nvSpPr>
          <p:cNvPr id="6" name="Slide Number Placeholder 5"/>
          <p:cNvSpPr>
            <a:spLocks noGrp="1"/>
          </p:cNvSpPr>
          <p:nvPr>
            <p:ph type="sldNum" sz="quarter" idx="4"/>
          </p:nvPr>
        </p:nvSpPr>
        <p:spPr>
          <a:xfrm>
            <a:off x="24605355" y="36980556"/>
            <a:ext cx="1315030" cy="2380035"/>
          </a:xfrm>
          <a:prstGeom prst="rect">
            <a:avLst/>
          </a:prstGeom>
        </p:spPr>
        <p:txBody>
          <a:bodyPr vert="horz" lIns="91440" tIns="45720" rIns="91440" bIns="45720" rtlCol="0" anchor="ctr"/>
          <a:lstStyle>
            <a:lvl1pPr algn="r">
              <a:defRPr sz="3150" b="0" i="0">
                <a:solidFill>
                  <a:schemeClr val="tx1"/>
                </a:solidFill>
                <a:effectLst/>
                <a:latin typeface="+mn-lt"/>
              </a:defRPr>
            </a:lvl1pPr>
          </a:lstStyle>
          <a:p>
            <a:fld id="{8A5B44FB-2600-4EC9-8928-77108791D716}" type="slidenum">
              <a:rPr lang="zh-CN" altLang="en-US" smtClean="0"/>
            </a:fld>
            <a:endParaRPr lang="zh-CN"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1440180" rtl="0" eaLnBrk="1" latinLnBrk="0" hangingPunct="1">
        <a:spcBef>
          <a:spcPct val="0"/>
        </a:spcBef>
        <a:buNone/>
        <a:defRPr sz="1008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899795" indent="-899795" algn="l" defTabSz="1440180" rtl="0" eaLnBrk="1" latinLnBrk="0" hangingPunct="1">
        <a:spcBef>
          <a:spcPts val="0"/>
        </a:spcBef>
        <a:spcAft>
          <a:spcPts val="3150"/>
        </a:spcAft>
        <a:buClr>
          <a:schemeClr val="tx1"/>
        </a:buClr>
        <a:buSzPct val="100000"/>
        <a:buFont typeface="Arial" panose="020B0604020202020204"/>
        <a:buChar char="•"/>
        <a:defRPr sz="5670" kern="1200" cap="none">
          <a:solidFill>
            <a:schemeClr val="tx1"/>
          </a:solidFill>
          <a:effectLst/>
          <a:latin typeface="+mn-lt"/>
          <a:ea typeface="+mn-ea"/>
          <a:cs typeface="+mn-cs"/>
        </a:defRPr>
      </a:lvl1pPr>
      <a:lvl2pPr marL="2339975" indent="-899795" algn="l" defTabSz="1440180" rtl="0" eaLnBrk="1" latinLnBrk="0" hangingPunct="1">
        <a:spcBef>
          <a:spcPts val="0"/>
        </a:spcBef>
        <a:spcAft>
          <a:spcPts val="3150"/>
        </a:spcAft>
        <a:buClr>
          <a:schemeClr val="tx1"/>
        </a:buClr>
        <a:buSzPct val="100000"/>
        <a:buFont typeface="Arial" panose="020B0604020202020204"/>
        <a:buChar char="•"/>
        <a:defRPr sz="5040" kern="1200" cap="none">
          <a:solidFill>
            <a:schemeClr val="tx1"/>
          </a:solidFill>
          <a:effectLst/>
          <a:latin typeface="+mn-lt"/>
          <a:ea typeface="+mn-ea"/>
          <a:cs typeface="+mn-cs"/>
        </a:defRPr>
      </a:lvl2pPr>
      <a:lvl3pPr marL="3780155" indent="-899795" algn="l" defTabSz="1440180" rtl="0" eaLnBrk="1" latinLnBrk="0" hangingPunct="1">
        <a:spcBef>
          <a:spcPts val="0"/>
        </a:spcBef>
        <a:spcAft>
          <a:spcPts val="3150"/>
        </a:spcAft>
        <a:buClr>
          <a:schemeClr val="tx1"/>
        </a:buClr>
        <a:buSzPct val="100000"/>
        <a:buFont typeface="Arial" panose="020B0604020202020204"/>
        <a:buChar char="•"/>
        <a:defRPr sz="4410" kern="1200" cap="none">
          <a:solidFill>
            <a:schemeClr val="tx1"/>
          </a:solidFill>
          <a:effectLst/>
          <a:latin typeface="+mn-lt"/>
          <a:ea typeface="+mn-ea"/>
          <a:cs typeface="+mn-cs"/>
        </a:defRPr>
      </a:lvl3pPr>
      <a:lvl4pPr marL="4860290" indent="-539750" algn="l" defTabSz="1440180" rtl="0" eaLnBrk="1" latinLnBrk="0" hangingPunct="1">
        <a:spcBef>
          <a:spcPts val="0"/>
        </a:spcBef>
        <a:spcAft>
          <a:spcPts val="3150"/>
        </a:spcAft>
        <a:buClr>
          <a:schemeClr val="tx1"/>
        </a:buClr>
        <a:buSzPct val="100000"/>
        <a:buFont typeface="Arial" panose="020B0604020202020204"/>
        <a:buChar char="•"/>
        <a:defRPr sz="3780" kern="1200" cap="none">
          <a:solidFill>
            <a:schemeClr val="tx1"/>
          </a:solidFill>
          <a:effectLst/>
          <a:latin typeface="+mn-lt"/>
          <a:ea typeface="+mn-ea"/>
          <a:cs typeface="+mn-cs"/>
        </a:defRPr>
      </a:lvl4pPr>
      <a:lvl5pPr marL="6300470" indent="-539750" algn="l" defTabSz="1440180" rtl="0" eaLnBrk="1" latinLnBrk="0" hangingPunct="1">
        <a:spcBef>
          <a:spcPts val="0"/>
        </a:spcBef>
        <a:spcAft>
          <a:spcPts val="3150"/>
        </a:spcAft>
        <a:buClr>
          <a:schemeClr val="tx1"/>
        </a:buClr>
        <a:buSzPct val="100000"/>
        <a:buFont typeface="Arial" panose="020B0604020202020204"/>
        <a:buChar char="•"/>
        <a:defRPr sz="3780" kern="1200" cap="none">
          <a:solidFill>
            <a:schemeClr val="tx1"/>
          </a:solidFill>
          <a:effectLst/>
          <a:latin typeface="+mn-lt"/>
          <a:ea typeface="+mn-ea"/>
          <a:cs typeface="+mn-cs"/>
        </a:defRPr>
      </a:lvl5pPr>
      <a:lvl6pPr marL="7920355" indent="-720090" algn="l" defTabSz="1440180" rtl="0" eaLnBrk="1" latinLnBrk="0" hangingPunct="1">
        <a:spcBef>
          <a:spcPts val="0"/>
        </a:spcBef>
        <a:spcAft>
          <a:spcPts val="3150"/>
        </a:spcAft>
        <a:buClr>
          <a:schemeClr val="tx1"/>
        </a:buClr>
        <a:buSzPct val="100000"/>
        <a:buFont typeface="Arial" panose="020B0604020202020204"/>
        <a:buChar char="•"/>
        <a:defRPr sz="3780" kern="1200" cap="none">
          <a:solidFill>
            <a:schemeClr val="tx1"/>
          </a:solidFill>
          <a:effectLst/>
          <a:latin typeface="+mn-lt"/>
          <a:ea typeface="+mn-ea"/>
          <a:cs typeface="+mn-cs"/>
        </a:defRPr>
      </a:lvl6pPr>
      <a:lvl7pPr marL="9360535" indent="-720090" algn="l" defTabSz="1440180" rtl="0" eaLnBrk="1" latinLnBrk="0" hangingPunct="1">
        <a:spcBef>
          <a:spcPts val="0"/>
        </a:spcBef>
        <a:spcAft>
          <a:spcPts val="3150"/>
        </a:spcAft>
        <a:buClr>
          <a:schemeClr val="tx1"/>
        </a:buClr>
        <a:buSzPct val="100000"/>
        <a:buFont typeface="Arial" panose="020B0604020202020204"/>
        <a:buChar char="•"/>
        <a:defRPr sz="3780" kern="1200" cap="none">
          <a:solidFill>
            <a:schemeClr val="tx1"/>
          </a:solidFill>
          <a:effectLst/>
          <a:latin typeface="+mn-lt"/>
          <a:ea typeface="+mn-ea"/>
          <a:cs typeface="+mn-cs"/>
        </a:defRPr>
      </a:lvl7pPr>
      <a:lvl8pPr marL="10800080" indent="-720090" algn="l" defTabSz="1440180" rtl="0" eaLnBrk="1" latinLnBrk="0" hangingPunct="1">
        <a:spcBef>
          <a:spcPts val="0"/>
        </a:spcBef>
        <a:spcAft>
          <a:spcPts val="3150"/>
        </a:spcAft>
        <a:buClr>
          <a:schemeClr val="tx1"/>
        </a:buClr>
        <a:buSzPct val="100000"/>
        <a:buFont typeface="Arial" panose="020B0604020202020204"/>
        <a:buChar char="•"/>
        <a:defRPr sz="3780" kern="1200" cap="none">
          <a:solidFill>
            <a:schemeClr val="tx1"/>
          </a:solidFill>
          <a:effectLst/>
          <a:latin typeface="+mn-lt"/>
          <a:ea typeface="+mn-ea"/>
          <a:cs typeface="+mn-cs"/>
        </a:defRPr>
      </a:lvl8pPr>
      <a:lvl9pPr marL="12240260" indent="-720090" algn="l" defTabSz="1440180" rtl="0" eaLnBrk="1" latinLnBrk="0" hangingPunct="1">
        <a:spcBef>
          <a:spcPts val="0"/>
        </a:spcBef>
        <a:spcAft>
          <a:spcPts val="3150"/>
        </a:spcAft>
        <a:buClr>
          <a:schemeClr val="tx1"/>
        </a:buClr>
        <a:buSzPct val="100000"/>
        <a:buFont typeface="Arial" panose="020B0604020202020204"/>
        <a:buChar char="•"/>
        <a:defRPr sz="3780" kern="1200" cap="none">
          <a:solidFill>
            <a:schemeClr val="tx1"/>
          </a:solidFill>
          <a:effectLst/>
          <a:latin typeface="+mn-lt"/>
          <a:ea typeface="+mn-ea"/>
          <a:cs typeface="+mn-cs"/>
        </a:defRPr>
      </a:lvl9pPr>
    </p:bodyStyle>
    <p:otherStyle>
      <a:defPPr>
        <a:defRPr lang="en-US"/>
      </a:defPPr>
      <a:lvl1pPr marL="0" algn="l" defTabSz="1440180" rtl="0" eaLnBrk="1" latinLnBrk="0" hangingPunct="1">
        <a:defRPr sz="5670" kern="1200">
          <a:solidFill>
            <a:schemeClr val="tx1"/>
          </a:solidFill>
          <a:latin typeface="+mn-lt"/>
          <a:ea typeface="+mn-ea"/>
          <a:cs typeface="+mn-cs"/>
        </a:defRPr>
      </a:lvl1pPr>
      <a:lvl2pPr marL="1440180" algn="l" defTabSz="1440180" rtl="0" eaLnBrk="1" latinLnBrk="0" hangingPunct="1">
        <a:defRPr sz="5670" kern="1200">
          <a:solidFill>
            <a:schemeClr val="tx1"/>
          </a:solidFill>
          <a:latin typeface="+mn-lt"/>
          <a:ea typeface="+mn-ea"/>
          <a:cs typeface="+mn-cs"/>
        </a:defRPr>
      </a:lvl2pPr>
      <a:lvl3pPr marL="2880360" algn="l" defTabSz="1440180" rtl="0" eaLnBrk="1" latinLnBrk="0" hangingPunct="1">
        <a:defRPr sz="5670" kern="1200">
          <a:solidFill>
            <a:schemeClr val="tx1"/>
          </a:solidFill>
          <a:latin typeface="+mn-lt"/>
          <a:ea typeface="+mn-ea"/>
          <a:cs typeface="+mn-cs"/>
        </a:defRPr>
      </a:lvl3pPr>
      <a:lvl4pPr marL="4319905" algn="l" defTabSz="1440180" rtl="0" eaLnBrk="1" latinLnBrk="0" hangingPunct="1">
        <a:defRPr sz="5670" kern="1200">
          <a:solidFill>
            <a:schemeClr val="tx1"/>
          </a:solidFill>
          <a:latin typeface="+mn-lt"/>
          <a:ea typeface="+mn-ea"/>
          <a:cs typeface="+mn-cs"/>
        </a:defRPr>
      </a:lvl4pPr>
      <a:lvl5pPr marL="5760085" algn="l" defTabSz="1440180" rtl="0" eaLnBrk="1" latinLnBrk="0" hangingPunct="1">
        <a:defRPr sz="5670" kern="1200">
          <a:solidFill>
            <a:schemeClr val="tx1"/>
          </a:solidFill>
          <a:latin typeface="+mn-lt"/>
          <a:ea typeface="+mn-ea"/>
          <a:cs typeface="+mn-cs"/>
        </a:defRPr>
      </a:lvl5pPr>
      <a:lvl6pPr marL="7200265" algn="l" defTabSz="1440180" rtl="0" eaLnBrk="1" latinLnBrk="0" hangingPunct="1">
        <a:defRPr sz="5670" kern="1200">
          <a:solidFill>
            <a:schemeClr val="tx1"/>
          </a:solidFill>
          <a:latin typeface="+mn-lt"/>
          <a:ea typeface="+mn-ea"/>
          <a:cs typeface="+mn-cs"/>
        </a:defRPr>
      </a:lvl6pPr>
      <a:lvl7pPr marL="8640445" algn="l" defTabSz="1440180" rtl="0" eaLnBrk="1" latinLnBrk="0" hangingPunct="1">
        <a:defRPr sz="5670" kern="1200">
          <a:solidFill>
            <a:schemeClr val="tx1"/>
          </a:solidFill>
          <a:latin typeface="+mn-lt"/>
          <a:ea typeface="+mn-ea"/>
          <a:cs typeface="+mn-cs"/>
        </a:defRPr>
      </a:lvl7pPr>
      <a:lvl8pPr marL="10079990" algn="l" defTabSz="1440180" rtl="0" eaLnBrk="1" latinLnBrk="0" hangingPunct="1">
        <a:defRPr sz="5670" kern="1200">
          <a:solidFill>
            <a:schemeClr val="tx1"/>
          </a:solidFill>
          <a:latin typeface="+mn-lt"/>
          <a:ea typeface="+mn-ea"/>
          <a:cs typeface="+mn-cs"/>
        </a:defRPr>
      </a:lvl8pPr>
      <a:lvl9pPr marL="11520170" algn="l" defTabSz="1440180" rtl="0" eaLnBrk="1" latinLnBrk="0" hangingPunct="1">
        <a:defRPr sz="56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20">
          <a:fgClr>
            <a:schemeClr val="accent2">
              <a:lumMod val="75000"/>
            </a:schemeClr>
          </a:fgClr>
          <a:bgClr>
            <a:schemeClr val="bg2"/>
          </a:bgClr>
        </a:pattFill>
        <a:effectLst/>
      </p:bgPr>
    </p:bg>
    <p:spTree>
      <p:nvGrpSpPr>
        <p:cNvPr id="1" name=""/>
        <p:cNvGrpSpPr/>
        <p:nvPr/>
      </p:nvGrpSpPr>
      <p:grpSpPr>
        <a:xfrm>
          <a:off x="0" y="0"/>
          <a:ext cx="0" cy="0"/>
          <a:chOff x="0" y="0"/>
          <a:chExt cx="0" cy="0"/>
        </a:xfrm>
      </p:grpSpPr>
      <p:sp>
        <p:nvSpPr>
          <p:cNvPr id="11" name="文本框 10"/>
          <p:cNvSpPr txBox="1"/>
          <p:nvPr/>
        </p:nvSpPr>
        <p:spPr>
          <a:xfrm>
            <a:off x="4421980" y="617219"/>
            <a:ext cx="19956463" cy="6956816"/>
          </a:xfrm>
          <a:prstGeom prst="roundRect">
            <a:avLst/>
          </a:prstGeom>
          <a:solidFill>
            <a:srgbClr val="7030A0"/>
          </a:solidFill>
        </p:spPr>
        <p:txBody>
          <a:bodyPr wrap="square" rtlCol="0">
            <a:spAutoFit/>
          </a:bodyPr>
          <a:lstStyle/>
          <a:p>
            <a:pPr algn="ctr">
              <a:lnSpc>
                <a:spcPct val="150000"/>
              </a:lnSpc>
            </a:pPr>
            <a:r>
              <a:rPr lang="en-US" sz="8000" b="1" kern="100" dirty="0">
                <a:effectLst/>
                <a:latin typeface="Times New Roman" panose="02020603050405020304" pitchFamily="18" charset="0"/>
                <a:ea typeface="黑体" panose="02010609060101010101" pitchFamily="49" charset="-122"/>
                <a:cs typeface="Times New Roman" panose="02020603050405020304" pitchFamily="18" charset="0"/>
              </a:rPr>
              <a:t>Design of 2.3~3.7GHz Broadband Hybrid Continuous Class F Power Amplifier</a:t>
            </a:r>
            <a:endParaRPr altLang="zh-CN" sz="8000" b="1" kern="100" dirty="0">
              <a:effectLst/>
              <a:latin typeface="Times New Roman" panose="02020603050405020304" pitchFamily="18" charset="0"/>
              <a:ea typeface="黑体" panose="02010609060101010101" pitchFamily="49" charset="-122"/>
              <a:cs typeface="Times New Roman" panose="02020603050405020304" pitchFamily="18" charset="0"/>
            </a:endParaRPr>
          </a:p>
          <a:p>
            <a:pPr algn="ctr">
              <a:lnSpc>
                <a:spcPct val="150000"/>
              </a:lnSpc>
            </a:pPr>
            <a:r>
              <a:rPr lang="zh-CN" altLang="zh-CN" sz="5400" kern="100" dirty="0">
                <a:latin typeface="Times New Roman" panose="02020603050405020304" pitchFamily="18" charset="0"/>
                <a:cs typeface="Times New Roman" panose="02020603050405020304" pitchFamily="18" charset="0"/>
                <a:sym typeface="+mn-ea"/>
              </a:rPr>
              <a:t>Hong Zihao</a:t>
            </a:r>
            <a:r>
              <a:rPr lang="en-US" altLang="zh-CN" sz="5400" kern="100" dirty="0">
                <a:latin typeface="Times New Roman" panose="02020603050405020304" pitchFamily="18" charset="0"/>
                <a:cs typeface="Times New Roman" panose="02020603050405020304" pitchFamily="18" charset="0"/>
                <a:sym typeface="+mn-ea"/>
              </a:rPr>
              <a:t>,</a:t>
            </a:r>
            <a:r>
              <a:rPr lang="zh-CN" altLang="zh-CN" sz="5400" kern="100" dirty="0">
                <a:latin typeface="Times New Roman" panose="02020603050405020304" pitchFamily="18" charset="0"/>
                <a:cs typeface="Times New Roman" panose="02020603050405020304" pitchFamily="18" charset="0"/>
                <a:sym typeface="+mn-ea"/>
              </a:rPr>
              <a:t> Chu Ran</a:t>
            </a:r>
            <a:r>
              <a:rPr lang="en-US" altLang="zh-CN" sz="5400" kern="100" dirty="0">
                <a:latin typeface="Times New Roman" panose="02020603050405020304" pitchFamily="18" charset="0"/>
                <a:cs typeface="Times New Roman" panose="02020603050405020304" pitchFamily="18" charset="0"/>
                <a:sym typeface="+mn-ea"/>
              </a:rPr>
              <a:t>,</a:t>
            </a:r>
            <a:r>
              <a:rPr lang="zh-CN" altLang="zh-CN" sz="5400" kern="100" dirty="0">
                <a:latin typeface="Times New Roman" panose="02020603050405020304" pitchFamily="18" charset="0"/>
                <a:cs typeface="Times New Roman" panose="02020603050405020304" pitchFamily="18" charset="0"/>
                <a:sym typeface="+mn-ea"/>
              </a:rPr>
              <a:t> Sun Linlin</a:t>
            </a:r>
            <a:r>
              <a:rPr lang="en-US" altLang="zh-CN" sz="5400" kern="100" dirty="0">
                <a:latin typeface="Times New Roman" panose="02020603050405020304" pitchFamily="18" charset="0"/>
                <a:cs typeface="Times New Roman" panose="02020603050405020304" pitchFamily="18" charset="0"/>
                <a:sym typeface="+mn-ea"/>
              </a:rPr>
              <a:t>,</a:t>
            </a:r>
            <a:r>
              <a:rPr lang="zh-CN" altLang="zh-CN" sz="5400" kern="100" dirty="0">
                <a:latin typeface="Times New Roman" panose="02020603050405020304" pitchFamily="18" charset="0"/>
                <a:cs typeface="Times New Roman" panose="02020603050405020304" pitchFamily="18" charset="0"/>
                <a:sym typeface="+mn-ea"/>
              </a:rPr>
              <a:t> Liao Jia</a:t>
            </a:r>
            <a:endParaRPr lang="zh-CN" altLang="zh-CN" sz="5400" kern="100" dirty="0">
              <a:latin typeface="Times New Roman" panose="02020603050405020304" pitchFamily="18" charset="0"/>
              <a:cs typeface="Times New Roman" panose="02020603050405020304" pitchFamily="18" charset="0"/>
            </a:endParaRPr>
          </a:p>
          <a:p>
            <a:pPr algn="ctr">
              <a:lnSpc>
                <a:spcPct val="150000"/>
              </a:lnSpc>
            </a:pPr>
            <a:r>
              <a:rPr lang="zh-CN" altLang="zh-CN" sz="5400" kern="100" dirty="0">
                <a:latin typeface="Times New Roman" panose="02020603050405020304" pitchFamily="18" charset="0"/>
                <a:cs typeface="Times New Roman" panose="02020603050405020304" pitchFamily="18" charset="0"/>
              </a:rPr>
              <a:t>Nanjing University of Science and Technology</a:t>
            </a:r>
            <a:endParaRPr lang="zh-CN" altLang="zh-CN" sz="5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19" name="文本框 18"/>
          <p:cNvSpPr txBox="1"/>
          <p:nvPr/>
        </p:nvSpPr>
        <p:spPr>
          <a:xfrm>
            <a:off x="2627310" y="7772359"/>
            <a:ext cx="23545800" cy="1124518"/>
          </a:xfrm>
          <a:prstGeom prst="roundRect">
            <a:avLst/>
          </a:prstGeom>
          <a:solidFill>
            <a:schemeClr val="accent1">
              <a:lumMod val="75000"/>
            </a:schemeClr>
          </a:solidFill>
        </p:spPr>
        <p:txBody>
          <a:bodyPr wrap="square" rtlCol="0">
            <a:spAutoFit/>
          </a:bodyPr>
          <a:lstStyle/>
          <a:p>
            <a:pPr algn="ctr"/>
            <a:r>
              <a:rPr lang="zh-CN" altLang="en-US" sz="6000" b="1" dirty="0">
                <a:latin typeface="Times New Roman" panose="02020603050405020304" pitchFamily="18" charset="0"/>
                <a:ea typeface="宋体" panose="02010600030101010101" pitchFamily="2" charset="-122"/>
                <a:cs typeface="Times New Roman" panose="02020603050405020304" pitchFamily="18" charset="0"/>
              </a:rPr>
              <a:t>Abstract</a:t>
            </a:r>
            <a:endParaRPr lang="zh-CN" altLang="en-US" sz="60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 name="文本框 19"/>
          <p:cNvSpPr txBox="1"/>
          <p:nvPr/>
        </p:nvSpPr>
        <p:spPr>
          <a:xfrm>
            <a:off x="2627307" y="8972834"/>
            <a:ext cx="23545802" cy="5507990"/>
          </a:xfrm>
          <a:prstGeom prst="rect">
            <a:avLst/>
          </a:prstGeom>
          <a:noFill/>
        </p:spPr>
        <p:txBody>
          <a:bodyPr wrap="square" rtlCol="0">
            <a:spAutoFit/>
          </a:bodyPr>
          <a:lstStyle/>
          <a:p>
            <a:pPr algn="just"/>
            <a:r>
              <a:rPr lang="en-US" altLang="zh-CN" sz="4400" kern="100" dirty="0">
                <a:effectLst/>
                <a:latin typeface="Times New Roman" panose="02020603050405020304" pitchFamily="18" charset="0"/>
                <a:ea typeface="楷体" panose="02010609060101010101" pitchFamily="49" charset="-122"/>
                <a:cs typeface="Times New Roman" panose="02020603050405020304" pitchFamily="18" charset="0"/>
              </a:rPr>
              <a:t>    In this paper, on the basis of class F power amplifier, a hybrid continuous class F power amplifier theory is given for the problem of too narrow operating bandwidth of class F power amplifier. The impedance solution space based on this theory is more extensive compared to class F power amplifiers, and the bandwidth is greatly extended at the expense of certain efficiency. According to the theory, a hybrid continuous class F power amplifier with an operating frequency of 2.3~3.7GHz and a relative bandwidth of 46.7% has been designed, and the actual test results show that the range of power added efficiency is 62% ~ 80%, the gain is 11~13dB, and the maximum output power is more than 10W, which has good practical engineering application value.</a:t>
            </a:r>
            <a:endParaRPr lang="zh-CN" altLang="en-US" sz="4400" dirty="0">
              <a:latin typeface="Times New Roman" panose="02020603050405020304" pitchFamily="18" charset="0"/>
              <a:cs typeface="Times New Roman" panose="02020603050405020304" pitchFamily="18" charset="0"/>
            </a:endParaRPr>
          </a:p>
        </p:txBody>
      </p:sp>
      <p:sp>
        <p:nvSpPr>
          <p:cNvPr id="30" name="文本框 29"/>
          <p:cNvSpPr txBox="1"/>
          <p:nvPr/>
        </p:nvSpPr>
        <p:spPr>
          <a:xfrm>
            <a:off x="2627310" y="14666993"/>
            <a:ext cx="11164889" cy="1124510"/>
          </a:xfrm>
          <a:prstGeom prst="roundRect">
            <a:avLst/>
          </a:prstGeom>
          <a:solidFill>
            <a:schemeClr val="accent1">
              <a:lumMod val="75000"/>
            </a:schemeClr>
          </a:solidFill>
        </p:spPr>
        <p:txBody>
          <a:bodyPr wrap="square" rtlCol="0">
            <a:spAutoFit/>
          </a:bodyPr>
          <a:lstStyle/>
          <a:p>
            <a:pPr algn="ctr"/>
            <a:r>
              <a:rPr lang="zh-CN" altLang="zh-CN" sz="6000" b="1" kern="100" dirty="0">
                <a:effectLst/>
                <a:latin typeface="Times New Roman" panose="02020603050405020304" pitchFamily="18" charset="0"/>
                <a:ea typeface="宋体" panose="02010600030101010101" pitchFamily="2" charset="-122"/>
                <a:cs typeface="Times New Roman" panose="02020603050405020304" pitchFamily="18" charset="0"/>
              </a:rPr>
              <a:t>Theoretical analysis</a:t>
            </a:r>
            <a:endParaRPr lang="zh-CN" altLang="zh-CN" sz="6000" b="1"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24" name="文本框 1023"/>
          <p:cNvSpPr txBox="1"/>
          <p:nvPr/>
        </p:nvSpPr>
        <p:spPr>
          <a:xfrm>
            <a:off x="2768002" y="32032269"/>
            <a:ext cx="11164888" cy="1124510"/>
          </a:xfrm>
          <a:prstGeom prst="roundRect">
            <a:avLst/>
          </a:prstGeom>
          <a:solidFill>
            <a:schemeClr val="accent1">
              <a:lumMod val="75000"/>
            </a:schemeClr>
          </a:solidFill>
        </p:spPr>
        <p:txBody>
          <a:bodyPr wrap="square" rtlCol="0">
            <a:spAutoFit/>
          </a:bodyPr>
          <a:lstStyle/>
          <a:p>
            <a:pPr algn="ctr"/>
            <a:r>
              <a:rPr lang="zh-CN" altLang="zh-CN" sz="6000" b="1" kern="100" dirty="0">
                <a:effectLst/>
                <a:latin typeface="Times New Roman" panose="02020603050405020304" pitchFamily="18" charset="0"/>
                <a:ea typeface="宋体" panose="02010600030101010101" pitchFamily="2" charset="-122"/>
                <a:cs typeface="Times New Roman" panose="02020603050405020304" pitchFamily="18" charset="0"/>
              </a:rPr>
              <a:t>Design and Implementation</a:t>
            </a:r>
            <a:endParaRPr lang="zh-CN" altLang="zh-CN" sz="6000" b="1"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30" name="文本框 1029"/>
          <p:cNvSpPr txBox="1"/>
          <p:nvPr/>
        </p:nvSpPr>
        <p:spPr>
          <a:xfrm>
            <a:off x="15008856" y="21403151"/>
            <a:ext cx="11164889" cy="1125490"/>
          </a:xfrm>
          <a:prstGeom prst="roundRect">
            <a:avLst/>
          </a:prstGeom>
          <a:solidFill>
            <a:schemeClr val="accent1">
              <a:lumMod val="75000"/>
            </a:schemeClr>
          </a:solidFill>
        </p:spPr>
        <p:txBody>
          <a:bodyPr wrap="square" rtlCol="0">
            <a:spAutoFit/>
          </a:bodyPr>
          <a:lstStyle/>
          <a:p>
            <a:pPr algn="ctr"/>
            <a:r>
              <a:rPr lang="zh-CN" altLang="zh-CN" sz="6000" b="1" kern="100" dirty="0">
                <a:effectLst/>
                <a:latin typeface="宋体" panose="02010600030101010101" pitchFamily="2" charset="-122"/>
                <a:ea typeface="宋体" panose="02010600030101010101" pitchFamily="2" charset="-122"/>
                <a:cs typeface="Times New Roman" panose="02020603050405020304" pitchFamily="18" charset="0"/>
                <a:sym typeface="+mn-ea"/>
              </a:rPr>
              <a:t>Processing and Testing</a:t>
            </a:r>
            <a:endParaRPr lang="zh-CN" altLang="zh-CN" sz="6000" b="1" kern="100" dirty="0">
              <a:effectLst/>
              <a:latin typeface="宋体" panose="02010600030101010101" pitchFamily="2" charset="-122"/>
              <a:ea typeface="宋体" panose="02010600030101010101" pitchFamily="2" charset="-122"/>
              <a:cs typeface="Times New Roman" panose="02020603050405020304" pitchFamily="18" charset="0"/>
              <a:sym typeface="+mn-ea"/>
            </a:endParaRPr>
          </a:p>
        </p:txBody>
      </p:sp>
      <mc:AlternateContent xmlns:mc="http://schemas.openxmlformats.org/markup-compatibility/2006">
        <mc:Choice xmlns:a14="http://schemas.microsoft.com/office/drawing/2010/main" Requires="a14">
          <p:sp>
            <p:nvSpPr>
              <p:cNvPr id="1039" name="Rectangle 8"/>
              <p:cNvSpPr>
                <a:spLocks noChangeArrowheads="1"/>
              </p:cNvSpPr>
              <p:nvPr/>
            </p:nvSpPr>
            <p:spPr bwMode="auto">
              <a:xfrm>
                <a:off x="2627309" y="15853326"/>
                <a:ext cx="11164890" cy="848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0" fontAlgn="base" hangingPunct="0">
                  <a:lnSpc>
                    <a:spcPct val="100000"/>
                  </a:lnSpc>
                  <a:spcBef>
                    <a:spcPct val="0"/>
                  </a:spcBef>
                  <a:spcAft>
                    <a:spcPct val="0"/>
                  </a:spcAft>
                  <a:buClrTx/>
                  <a:buSzTx/>
                  <a:buFontTx/>
                  <a:buNone/>
                </a:pPr>
                <a:r>
                  <a:rPr kumimoji="0" lang="en-US" sz="4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sz="4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The Class F power amplifier uses a multi-resonant output matching network to control odd harmonics as open circuits and even harmonics as short circuits, and the time domain output waveform behaves as a voltage square wave without overlap and a current half-sine wave</a:t>
                </a:r>
                <a:r>
                  <a:rPr kumimoji="0" lang="en-US" sz="4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Based on the class F power amplifier, the voltage waveform expression of the drain stage of the hybrid continuous class F power amplifier is proposed as follows:</a:t>
                </a:r>
                <a:endParaRPr kumimoji="0" lang="en-US" sz="4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0" fontAlgn="base" hangingPunct="0">
                  <a:lnSpc>
                    <a:spcPct val="100000"/>
                  </a:lnSpc>
                  <a:spcBef>
                    <a:spcPct val="0"/>
                  </a:spcBef>
                  <a:spcAft>
                    <a:spcPct val="0"/>
                  </a:spcAft>
                  <a:buClrTx/>
                  <a:buSzTx/>
                  <a:buFontTx/>
                  <a:buNone/>
                </a:pPr>
                <a14:m>
                  <m:oMathPara xmlns:m="http://schemas.openxmlformats.org/officeDocument/2006/math">
                    <m:oMathParaPr>
                      <m:jc m:val="centerGroup"/>
                    </m:oMathParaPr>
                    <m:oMath xmlns:m="http://schemas.openxmlformats.org/officeDocument/2006/math">
                      <m:sSub>
                        <m:sSubPr>
                          <m:ctrlPr>
                            <a:rPr kumimoji="0" lang="en-US" sz="3200" b="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ctrlPr>
                        </m:sSubPr>
                        <m:e>
                          <m:r>
                            <a:rPr kumimoji="0" lang="en-US" sz="3200" b="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𝑣</m:t>
                          </m:r>
                        </m:e>
                        <m:sub>
                          <m:r>
                            <a:rPr kumimoji="0" lang="en-US" sz="3200" b="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𝑑</m:t>
                          </m:r>
                        </m:sub>
                      </m:sSub>
                      <m:r>
                        <a:rPr kumimoji="0" lang="en-US" sz="3200" b="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m:t>
                      </m:r>
                      <m:r>
                        <a:rPr kumimoji="0" lang="en-US" sz="320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𝜃</m:t>
                      </m:r>
                      <m:r>
                        <a:rPr kumimoji="0" lang="en-US" sz="3200" b="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m:t>
                      </m:r>
                      <m:sSup>
                        <m:sSupPr>
                          <m:ctrlPr>
                            <a:rPr kumimoji="0" lang="en-US" sz="3200" b="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ctrlPr>
                        </m:sSupPr>
                        <m:e>
                          <m:r>
                            <a:rPr kumimoji="0" lang="en-US" sz="3200" b="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m:t>
                          </m:r>
                          <m:r>
                            <a:rPr kumimoji="0" lang="en-US" sz="3200" b="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1</m:t>
                          </m:r>
                          <m:r>
                            <a:rPr kumimoji="0" lang="en-US" sz="3200" b="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m:t>
                          </m:r>
                          <m:f>
                            <m:fPr>
                              <m:ctrlPr>
                                <a:rPr kumimoji="0" lang="en-US" sz="3200" b="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ctrlPr>
                            </m:fPr>
                            <m:num>
                              <m:r>
                                <a:rPr kumimoji="0" lang="en-US" sz="3200" b="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2</m:t>
                              </m:r>
                            </m:num>
                            <m:den>
                              <m:rad>
                                <m:radPr>
                                  <m:degHide m:val="on"/>
                                  <m:ctrlPr>
                                    <a:rPr kumimoji="0" lang="en-US" sz="3200" b="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ctrlPr>
                                </m:radPr>
                                <m:deg/>
                                <m:e>
                                  <m:r>
                                    <a:rPr kumimoji="0" lang="en-US" sz="3200" b="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3</m:t>
                                  </m:r>
                                </m:e>
                              </m:rad>
                            </m:den>
                          </m:f>
                          <m:r>
                            <a:rPr kumimoji="0" lang="en-US" sz="3200" b="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𝑐𝑜𝑠</m:t>
                          </m:r>
                          <m:r>
                            <a:rPr kumimoji="0" lang="en-US" sz="320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𝜃</m:t>
                          </m:r>
                          <m:r>
                            <a:rPr kumimoji="0" lang="en-US" sz="3200" b="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m:t>
                          </m:r>
                        </m:e>
                        <m:sup>
                          <m:r>
                            <a:rPr kumimoji="0" lang="en-US" sz="3200" b="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2</m:t>
                          </m:r>
                        </m:sup>
                      </m:sSup>
                      <m:r>
                        <a:rPr kumimoji="0" lang="en-US" sz="3200" b="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m:t>
                      </m:r>
                      <m:r>
                        <a:rPr kumimoji="0" lang="en-US" sz="3200" b="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1</m:t>
                      </m:r>
                      <m:r>
                        <a:rPr kumimoji="0" lang="en-US" sz="3200" b="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m:t>
                      </m:r>
                      <m:f>
                        <m:fPr>
                          <m:ctrlPr>
                            <a:rPr kumimoji="0" lang="en-US" sz="3200" b="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ctrlPr>
                        </m:fPr>
                        <m:num>
                          <m:r>
                            <a:rPr kumimoji="0" lang="en-US" sz="3200" b="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1</m:t>
                          </m:r>
                        </m:num>
                        <m:den>
                          <m:rad>
                            <m:radPr>
                              <m:degHide m:val="on"/>
                              <m:ctrlPr>
                                <a:rPr kumimoji="0" lang="en-US" sz="3200" b="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ctrlPr>
                            </m:radPr>
                            <m:deg/>
                            <m:e>
                              <m:r>
                                <a:rPr kumimoji="0" lang="en-US" sz="3200" b="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3</m:t>
                              </m:r>
                            </m:e>
                          </m:rad>
                        </m:den>
                      </m:f>
                      <m:r>
                        <a:rPr kumimoji="0" lang="en-US" sz="3200" b="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𝑐𝑜𝑠</m:t>
                      </m:r>
                      <m:r>
                        <a:rPr kumimoji="0" lang="en-US" sz="320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𝜃</m:t>
                      </m:r>
                      <m:r>
                        <a:rPr kumimoji="0" lang="en-US" sz="3200" b="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m:t>
                      </m:r>
                      <m:r>
                        <a:rPr kumimoji="0" lang="en-US" sz="3200" b="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1</m:t>
                      </m:r>
                      <m:r>
                        <a:rPr kumimoji="0" lang="en-US" sz="3200" b="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m:t>
                      </m:r>
                      <m:r>
                        <a:rPr kumimoji="0" lang="en-US" sz="320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𝛾</m:t>
                      </m:r>
                      <m:r>
                        <a:rPr kumimoji="0" lang="en-US" sz="320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𝑠𝑖𝑛</m:t>
                      </m:r>
                      <m:r>
                        <a:rPr kumimoji="0" lang="en-US" sz="320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𝜃</m:t>
                      </m:r>
                      <m:r>
                        <a:rPr kumimoji="0" lang="en-US" sz="3200" b="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m:t>
                      </m:r>
                      <m:r>
                        <a:rPr kumimoji="0" lang="en-US" sz="3200" b="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1</m:t>
                      </m:r>
                      <m:r>
                        <a:rPr kumimoji="0" lang="en-US" sz="3200" b="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m:t>
                      </m:r>
                      <m:r>
                        <a:rPr kumimoji="0" lang="en-US" sz="320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𝛼</m:t>
                      </m:r>
                      <m:r>
                        <a:rPr kumimoji="0" lang="en-US" sz="320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𝑐𝑜𝑠</m:t>
                      </m:r>
                      <m:r>
                        <a:rPr kumimoji="0" lang="en-US" sz="320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𝜃</m:t>
                      </m:r>
                      <m:r>
                        <a:rPr kumimoji="0" lang="en-US" sz="3200" b="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rPr>
                        <m:t>)</m:t>
                      </m:r>
                    </m:oMath>
                  </m:oMathPara>
                </a14:m>
                <a:endParaRPr kumimoji="0" lang="en-US" sz="3200" b="0" i="1" u="none" strike="noStrike" cap="none" normalizeH="0" baseline="0" dirty="0">
                  <a:ln>
                    <a:noFill/>
                  </a:ln>
                  <a:solidFill>
                    <a:schemeClr val="tx1"/>
                  </a:solidFill>
                  <a:effectLst/>
                  <a:latin typeface="Cambria Math" panose="02040503050406030204" pitchFamily="18" charset="0"/>
                  <a:ea typeface="宋体" panose="02010600030101010101" pitchFamily="2" charset="-122"/>
                  <a:cs typeface="Cambria Math" panose="02040503050406030204" pitchFamily="18" charset="0"/>
                </a:endParaRPr>
              </a:p>
              <a:p>
                <a:pPr marL="0" marR="0" lvl="0" indent="0" algn="just" defTabSz="914400" rtl="0" eaLnBrk="0" fontAlgn="base" hangingPunct="0">
                  <a:lnSpc>
                    <a:spcPct val="100000"/>
                  </a:lnSpc>
                  <a:spcBef>
                    <a:spcPct val="0"/>
                  </a:spcBef>
                  <a:spcAft>
                    <a:spcPct val="0"/>
                  </a:spcAft>
                  <a:buClrTx/>
                  <a:buSzTx/>
                  <a:buFontTx/>
                  <a:buNone/>
                </a:pPr>
                <a:r>
                  <a:rPr kumimoji="0" lang="en-US" sz="4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The drain voltage and current waveforms of the hybrid continuous class F power amplifier are as follows:</a:t>
                </a:r>
                <a:endParaRPr kumimoji="0" lang="en-US" sz="4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p:txBody>
          </p:sp>
        </mc:Choice>
        <mc:Fallback>
          <p:sp>
            <p:nvSpPr>
              <p:cNvPr id="1039" name="Rectangle 8"/>
              <p:cNvSpPr>
                <a:spLocks noRot="1" noChangeAspect="1" noMove="1" noResize="1" noEditPoints="1" noAdjustHandles="1" noChangeArrowheads="1" noChangeShapeType="1" noTextEdit="1"/>
              </p:cNvSpPr>
              <p:nvPr/>
            </p:nvSpPr>
            <p:spPr bwMode="auto">
              <a:xfrm>
                <a:off x="2627309" y="15853326"/>
                <a:ext cx="11164890" cy="8486775"/>
              </a:xfrm>
              <a:prstGeom prst="rect">
                <a:avLst/>
              </a:prstGeom>
              <a:blipFill rotWithShape="1">
                <a:blip r:embed="rId1"/>
                <a:stretch>
                  <a:fillRect l="-3" t="-6" r="6" b="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54" name="文本框 53"/>
          <p:cNvSpPr txBox="1"/>
          <p:nvPr/>
        </p:nvSpPr>
        <p:spPr>
          <a:xfrm>
            <a:off x="2768002" y="29191028"/>
            <a:ext cx="11024196" cy="2553335"/>
          </a:xfrm>
          <a:prstGeom prst="rect">
            <a:avLst/>
          </a:prstGeom>
          <a:noFill/>
        </p:spPr>
        <p:txBody>
          <a:bodyPr wrap="square">
            <a:spAutoFit/>
          </a:bodyPr>
          <a:lstStyle/>
          <a:p>
            <a:pPr indent="0" algn="just" defTabSz="914400" eaLnBrk="0" fontAlgn="base" hangingPunct="0">
              <a:spcBef>
                <a:spcPct val="0"/>
              </a:spcBef>
              <a:spcAft>
                <a:spcPct val="0"/>
              </a:spcAft>
            </a:pPr>
            <a:r>
              <a:rPr lang="en-US" sz="4000" dirty="0">
                <a:latin typeface="Times New Roman" panose="02020603050405020304" pitchFamily="18" charset="0"/>
                <a:ea typeface="宋体" panose="02010600030101010101" pitchFamily="2" charset="-122"/>
                <a:cs typeface="Times New Roman" panose="02020603050405020304" pitchFamily="18" charset="0"/>
              </a:rPr>
              <a:t>    </a:t>
            </a:r>
            <a:r>
              <a:rPr sz="4000" dirty="0">
                <a:latin typeface="Times New Roman" panose="02020603050405020304" pitchFamily="18" charset="0"/>
                <a:ea typeface="宋体" panose="02010600030101010101" pitchFamily="2" charset="-122"/>
                <a:cs typeface="Times New Roman" panose="02020603050405020304" pitchFamily="18" charset="0"/>
              </a:rPr>
              <a:t>The overlap between voltage and current waveforms is minimized to improve energy efficiency and continue the characteristics of high efficiency of Class F amplifier.</a:t>
            </a:r>
            <a:endParaRPr sz="4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8" name="文本框 57"/>
          <p:cNvSpPr txBox="1"/>
          <p:nvPr/>
        </p:nvSpPr>
        <p:spPr>
          <a:xfrm>
            <a:off x="2750676" y="33304524"/>
            <a:ext cx="11024196" cy="5631180"/>
          </a:xfrm>
          <a:prstGeom prst="rect">
            <a:avLst/>
          </a:prstGeom>
          <a:noFill/>
        </p:spPr>
        <p:txBody>
          <a:bodyPr wrap="square">
            <a:spAutoFit/>
          </a:bodyPr>
          <a:lstStyle/>
          <a:p>
            <a:pPr indent="0" algn="just" defTabSz="914400" eaLnBrk="0" fontAlgn="base" hangingPunct="0">
              <a:spcBef>
                <a:spcPct val="0"/>
              </a:spcBef>
              <a:spcAft>
                <a:spcPct val="0"/>
              </a:spcAft>
            </a:pPr>
            <a:r>
              <a:rPr lang="en-US" sz="4000" dirty="0">
                <a:latin typeface="Times New Roman" panose="02020603050405020304" pitchFamily="18" charset="0"/>
                <a:ea typeface="宋体" panose="02010600030101010101" pitchFamily="2" charset="-122"/>
                <a:cs typeface="Times New Roman" panose="02020603050405020304" pitchFamily="18" charset="0"/>
              </a:rPr>
              <a:t>    </a:t>
            </a:r>
            <a:r>
              <a:rPr altLang="zh-CN" sz="4000" dirty="0">
                <a:latin typeface="Times New Roman" panose="02020603050405020304" pitchFamily="18" charset="0"/>
                <a:ea typeface="宋体" panose="02010600030101010101" pitchFamily="2" charset="-122"/>
                <a:cs typeface="Times New Roman" panose="02020603050405020304" pitchFamily="18" charset="0"/>
              </a:rPr>
              <a:t>The design uses CGH40010F transistors. The withstand voltage value and operating frequency of the chip meet the design requirements. The dielectric substrate uses R4350B, and the copper cladding thickness is selected as 35um. In order to prevent RF signals from other frequency points in the bandwidth from entering the power supply, the DC bias circuit selects a quarter wavelength line at the center</a:t>
            </a:r>
            <a:r>
              <a:rPr lang="en-US" sz="4000" dirty="0">
                <a:latin typeface="Times New Roman" panose="02020603050405020304" pitchFamily="18" charset="0"/>
                <a:ea typeface="宋体" panose="02010600030101010101" pitchFamily="2" charset="-122"/>
                <a:cs typeface="Times New Roman" panose="02020603050405020304" pitchFamily="18" charset="0"/>
              </a:rPr>
              <a:t> frequency point in the bandwidth. </a:t>
            </a:r>
            <a:r>
              <a:rPr lang="en-US" sz="4000" dirty="0">
                <a:latin typeface="Times New Roman" panose="02020603050405020304" pitchFamily="18" charset="0"/>
                <a:ea typeface="宋体" panose="02010600030101010101" pitchFamily="2" charset="-122"/>
                <a:cs typeface="Times New Roman" panose="02020603050405020304" pitchFamily="18" charset="0"/>
                <a:sym typeface="+mn-ea"/>
              </a:rPr>
              <a:t>The filtering part </a:t>
            </a:r>
            <a:endParaRPr lang="en-US" sz="4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9" name="文本框 38"/>
          <p:cNvSpPr txBox="1"/>
          <p:nvPr/>
        </p:nvSpPr>
        <p:spPr>
          <a:xfrm>
            <a:off x="15008340" y="22499948"/>
            <a:ext cx="11235253" cy="1322070"/>
          </a:xfrm>
          <a:prstGeom prst="rect">
            <a:avLst/>
          </a:prstGeom>
          <a:noFill/>
        </p:spPr>
        <p:txBody>
          <a:bodyPr wrap="square" rtlCol="0">
            <a:spAutoFit/>
          </a:bodyPr>
          <a:lstStyle/>
          <a:p>
            <a:pPr indent="0" algn="just" defTabSz="914400" eaLnBrk="0" fontAlgn="base" hangingPunct="0">
              <a:spcBef>
                <a:spcPct val="0"/>
              </a:spcBef>
              <a:spcAft>
                <a:spcPct val="0"/>
              </a:spcAft>
            </a:pPr>
            <a:r>
              <a:rPr lang="en-US" sz="4000" dirty="0">
                <a:latin typeface="Times New Roman" panose="02020603050405020304" pitchFamily="18" charset="0"/>
                <a:ea typeface="宋体" panose="02010600030101010101" pitchFamily="2" charset="-122"/>
                <a:cs typeface="Times New Roman" panose="02020603050405020304" pitchFamily="18" charset="0"/>
              </a:rPr>
              <a:t>    </a:t>
            </a:r>
            <a:r>
              <a:rPr sz="4000" dirty="0">
                <a:latin typeface="Times New Roman" panose="02020603050405020304" pitchFamily="18" charset="0"/>
                <a:ea typeface="宋体" panose="02010600030101010101" pitchFamily="2" charset="-122"/>
                <a:cs typeface="Times New Roman" panose="02020603050405020304" pitchFamily="18" charset="0"/>
              </a:rPr>
              <a:t>The physical drawing and </a:t>
            </a:r>
            <a:r>
              <a:rPr altLang="zh-CN" sz="4000" dirty="0">
                <a:latin typeface="Times New Roman" panose="02020603050405020304" pitchFamily="18" charset="0"/>
                <a:ea typeface="宋体" panose="02010600030101010101" pitchFamily="2" charset="-122"/>
                <a:cs typeface="Times New Roman" panose="02020603050405020304" pitchFamily="18" charset="0"/>
                <a:sym typeface="+mn-ea"/>
              </a:rPr>
              <a:t>test results</a:t>
            </a:r>
            <a:r>
              <a:rPr sz="4000" dirty="0">
                <a:latin typeface="Times New Roman" panose="02020603050405020304" pitchFamily="18" charset="0"/>
                <a:ea typeface="宋体" panose="02010600030101010101" pitchFamily="2" charset="-122"/>
                <a:cs typeface="Times New Roman" panose="02020603050405020304" pitchFamily="18" charset="0"/>
              </a:rPr>
              <a:t> are shown </a:t>
            </a:r>
            <a:r>
              <a:rPr lang="en-US" sz="4000" dirty="0">
                <a:latin typeface="Times New Roman" panose="02020603050405020304" pitchFamily="18" charset="0"/>
                <a:ea typeface="宋体" panose="02010600030101010101" pitchFamily="2" charset="-122"/>
                <a:cs typeface="Times New Roman" panose="02020603050405020304" pitchFamily="18" charset="0"/>
              </a:rPr>
              <a:t>as follows:</a:t>
            </a:r>
            <a:endParaRPr sz="4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3" name="文本框 62"/>
          <p:cNvSpPr txBox="1"/>
          <p:nvPr/>
        </p:nvSpPr>
        <p:spPr>
          <a:xfrm>
            <a:off x="15008207" y="33343574"/>
            <a:ext cx="11094548" cy="5631180"/>
          </a:xfrm>
          <a:prstGeom prst="rect">
            <a:avLst/>
          </a:prstGeom>
          <a:noFill/>
        </p:spPr>
        <p:txBody>
          <a:bodyPr wrap="square" rtlCol="0">
            <a:spAutoFit/>
          </a:bodyPr>
          <a:lstStyle/>
          <a:p>
            <a:pPr indent="0" algn="just" defTabSz="914400" eaLnBrk="0" fontAlgn="base" hangingPunct="0">
              <a:spcBef>
                <a:spcPct val="0"/>
              </a:spcBef>
              <a:spcAft>
                <a:spcPct val="0"/>
              </a:spcAft>
            </a:pPr>
            <a:r>
              <a:rPr lang="en-US" sz="4000" dirty="0">
                <a:latin typeface="Times New Roman" panose="02020603050405020304" pitchFamily="18" charset="0"/>
                <a:ea typeface="宋体" panose="02010600030101010101" pitchFamily="2" charset="-122"/>
                <a:cs typeface="Times New Roman" panose="02020603050405020304" pitchFamily="18" charset="0"/>
              </a:rPr>
              <a:t>    </a:t>
            </a:r>
            <a:r>
              <a:rPr altLang="zh-CN" sz="4000" dirty="0">
                <a:latin typeface="Times New Roman" panose="02020603050405020304" pitchFamily="18" charset="0"/>
                <a:ea typeface="宋体" panose="02010600030101010101" pitchFamily="2" charset="-122"/>
                <a:cs typeface="Times New Roman" panose="02020603050405020304" pitchFamily="18" charset="0"/>
              </a:rPr>
              <a:t>In the input signal size of 28dBm, the power amplifier in the operating band output power range between 39.4 ~ 41.5dBm, and most of the frequency band output power can be greater than 40dBm. The range of additional power efficiency is 62% ~ 80%. The measured power amplifier performance decreases faster near the edge of the band position, and the simulation results are basically the same, but all meet the requirements of the index.</a:t>
            </a:r>
            <a:endParaRPr altLang="zh-CN" sz="40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7" name="图片 7" descr="546f6d61a3e97096eca3b1b37e5778a"/>
          <p:cNvPicPr>
            <a:picLocks noChangeAspect="1"/>
          </p:cNvPicPr>
          <p:nvPr/>
        </p:nvPicPr>
        <p:blipFill>
          <a:blip r:embed="rId2"/>
          <a:stretch>
            <a:fillRect/>
          </a:stretch>
        </p:blipFill>
        <p:spPr>
          <a:xfrm>
            <a:off x="5290820" y="24431625"/>
            <a:ext cx="5836920" cy="4646930"/>
          </a:xfrm>
          <a:prstGeom prst="rect">
            <a:avLst/>
          </a:prstGeom>
        </p:spPr>
      </p:pic>
      <p:sp>
        <p:nvSpPr>
          <p:cNvPr id="2" name="文本框 1"/>
          <p:cNvSpPr txBox="1"/>
          <p:nvPr/>
        </p:nvSpPr>
        <p:spPr>
          <a:xfrm flipH="1">
            <a:off x="15008222" y="14595974"/>
            <a:ext cx="11164888" cy="3784600"/>
          </a:xfrm>
          <a:prstGeom prst="rect">
            <a:avLst/>
          </a:prstGeom>
          <a:noFill/>
        </p:spPr>
        <p:txBody>
          <a:bodyPr wrap="square" rtlCol="0">
            <a:spAutoFit/>
          </a:bodyPr>
          <a:p>
            <a:pPr indent="0" algn="just" defTabSz="914400" eaLnBrk="0" fontAlgn="base" hangingPunct="0">
              <a:spcBef>
                <a:spcPct val="0"/>
              </a:spcBef>
              <a:spcAft>
                <a:spcPct val="0"/>
              </a:spcAft>
            </a:pPr>
            <a:r>
              <a:rPr lang="en-US" sz="4000" dirty="0">
                <a:latin typeface="Times New Roman" panose="02020603050405020304" pitchFamily="18" charset="0"/>
                <a:ea typeface="宋体" panose="02010600030101010101" pitchFamily="2" charset="-122"/>
                <a:cs typeface="Times New Roman" panose="02020603050405020304" pitchFamily="18" charset="0"/>
                <a:sym typeface="+mn-ea"/>
              </a:rPr>
              <a:t>of </a:t>
            </a:r>
            <a:r>
              <a:rPr lang="en-US" sz="4000" dirty="0">
                <a:latin typeface="Times New Roman" panose="02020603050405020304" pitchFamily="18" charset="0"/>
                <a:ea typeface="宋体" panose="02010600030101010101" pitchFamily="2" charset="-122"/>
                <a:cs typeface="Times New Roman" panose="02020603050405020304" pitchFamily="18" charset="0"/>
                <a:sym typeface="+mn-ea"/>
              </a:rPr>
              <a:t>the bias circuit uses a fan-shaped microstrip line and a feedthrough capacitor.</a:t>
            </a:r>
            <a:endParaRPr lang="en-US" sz="4000" dirty="0">
              <a:latin typeface="Times New Roman" panose="02020603050405020304" pitchFamily="18" charset="0"/>
              <a:ea typeface="宋体" panose="02010600030101010101" pitchFamily="2" charset="-122"/>
              <a:cs typeface="Times New Roman" panose="02020603050405020304" pitchFamily="18" charset="0"/>
            </a:endParaRPr>
          </a:p>
          <a:p>
            <a:pPr indent="0" algn="just" defTabSz="914400" eaLnBrk="0" fontAlgn="base" hangingPunct="0">
              <a:spcBef>
                <a:spcPct val="0"/>
              </a:spcBef>
              <a:spcAft>
                <a:spcPct val="0"/>
              </a:spcAft>
            </a:pPr>
            <a:r>
              <a:rPr lang="en-US" sz="4000" dirty="0">
                <a:latin typeface="Times New Roman" panose="02020603050405020304" pitchFamily="18" charset="0"/>
                <a:ea typeface="宋体" panose="02010600030101010101" pitchFamily="2" charset="-122"/>
                <a:cs typeface="Times New Roman" panose="02020603050405020304" pitchFamily="18" charset="0"/>
              </a:rPr>
              <a:t>    </a:t>
            </a:r>
            <a:r>
              <a:rPr sz="4000" dirty="0">
                <a:latin typeface="Times New Roman" panose="02020603050405020304" pitchFamily="18" charset="0"/>
                <a:ea typeface="宋体" panose="02010600030101010101" pitchFamily="2" charset="-122"/>
                <a:cs typeface="Times New Roman" panose="02020603050405020304" pitchFamily="18" charset="0"/>
              </a:rPr>
              <a:t>The final layout of the hybrid Class F power amplifier is shown </a:t>
            </a:r>
            <a:r>
              <a:rPr lang="en-US" sz="4000" dirty="0">
                <a:latin typeface="Times New Roman" panose="02020603050405020304" pitchFamily="18" charset="0"/>
                <a:ea typeface="宋体" panose="02010600030101010101" pitchFamily="2" charset="-122"/>
                <a:cs typeface="Times New Roman" panose="02020603050405020304" pitchFamily="18" charset="0"/>
              </a:rPr>
              <a:t>as follows</a:t>
            </a:r>
            <a:r>
              <a:rPr sz="4000" dirty="0">
                <a:latin typeface="Times New Roman" panose="02020603050405020304" pitchFamily="18" charset="0"/>
                <a:ea typeface="宋体" panose="02010600030101010101" pitchFamily="2" charset="-122"/>
                <a:cs typeface="Times New Roman" panose="02020603050405020304" pitchFamily="18" charset="0"/>
              </a:rPr>
              <a:t>, where an arc-shaped 90° corner is added to</a:t>
            </a:r>
            <a:r>
              <a:rPr lang="en-US" sz="4000" dirty="0">
                <a:latin typeface="Times New Roman" panose="02020603050405020304" pitchFamily="18" charset="0"/>
                <a:ea typeface="宋体" panose="02010600030101010101" pitchFamily="2" charset="-122"/>
                <a:cs typeface="Times New Roman" panose="02020603050405020304" pitchFamily="18" charset="0"/>
              </a:rPr>
              <a:t> avoid the drain stage power supply circuit from being too long.</a:t>
            </a:r>
            <a:endParaRPr lang="en-US" sz="40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3" name="图片 11"/>
          <p:cNvPicPr>
            <a:picLocks noChangeAspect="1"/>
          </p:cNvPicPr>
          <p:nvPr/>
        </p:nvPicPr>
        <p:blipFill>
          <a:blip r:embed="rId3"/>
          <a:stretch>
            <a:fillRect/>
          </a:stretch>
        </p:blipFill>
        <p:spPr>
          <a:xfrm>
            <a:off x="15008860" y="18392775"/>
            <a:ext cx="11164570" cy="2764790"/>
          </a:xfrm>
          <a:prstGeom prst="rect">
            <a:avLst/>
          </a:prstGeom>
          <a:noFill/>
          <a:ln>
            <a:noFill/>
          </a:ln>
        </p:spPr>
      </p:pic>
      <p:pic>
        <p:nvPicPr>
          <p:cNvPr id="22" name="图片 19"/>
          <p:cNvPicPr>
            <a:picLocks noChangeAspect="1"/>
          </p:cNvPicPr>
          <p:nvPr/>
        </p:nvPicPr>
        <p:blipFill>
          <a:blip r:embed="rId4"/>
          <a:stretch>
            <a:fillRect/>
          </a:stretch>
        </p:blipFill>
        <p:spPr>
          <a:xfrm>
            <a:off x="16188690" y="23996015"/>
            <a:ext cx="8873490" cy="4338955"/>
          </a:xfrm>
          <a:prstGeom prst="rect">
            <a:avLst/>
          </a:prstGeom>
          <a:noFill/>
          <a:ln>
            <a:noFill/>
          </a:ln>
        </p:spPr>
      </p:pic>
      <p:pic>
        <p:nvPicPr>
          <p:cNvPr id="3" name="图片 6" descr="ead2689f463c600abfe69200bff6501"/>
          <p:cNvPicPr>
            <a:picLocks noChangeAspect="1"/>
          </p:cNvPicPr>
          <p:nvPr/>
        </p:nvPicPr>
        <p:blipFill>
          <a:blip r:embed="rId5"/>
          <a:stretch>
            <a:fillRect/>
          </a:stretch>
        </p:blipFill>
        <p:spPr>
          <a:xfrm>
            <a:off x="17581880" y="28585160"/>
            <a:ext cx="6087745" cy="4682490"/>
          </a:xfrm>
          <a:prstGeom prst="rect">
            <a:avLst/>
          </a:prstGeom>
        </p:spPr>
      </p:pic>
      <p:pic>
        <p:nvPicPr>
          <p:cNvPr id="4" name="图片 3"/>
          <p:cNvPicPr>
            <a:picLocks noChangeAspect="1"/>
          </p:cNvPicPr>
          <p:nvPr/>
        </p:nvPicPr>
        <p:blipFill>
          <a:blip r:embed="rId6"/>
          <a:stretch>
            <a:fillRect/>
          </a:stretch>
        </p:blipFill>
        <p:spPr>
          <a:xfrm>
            <a:off x="2750820" y="39430960"/>
            <a:ext cx="23491825" cy="3765550"/>
          </a:xfrm>
          <a:prstGeom prst="rect">
            <a:avLst/>
          </a:prstGeom>
        </p:spPr>
      </p:pic>
      <p:pic>
        <p:nvPicPr>
          <p:cNvPr id="5" name="图片 4"/>
          <p:cNvPicPr>
            <a:picLocks noChangeAspect="1"/>
          </p:cNvPicPr>
          <p:nvPr/>
        </p:nvPicPr>
        <p:blipFill>
          <a:blip r:embed="rId7"/>
          <a:stretch>
            <a:fillRect/>
          </a:stretch>
        </p:blipFill>
        <p:spPr>
          <a:xfrm flipV="1">
            <a:off x="0" y="7620"/>
            <a:ext cx="4186555" cy="1455420"/>
          </a:xfrm>
          <a:prstGeom prst="rect">
            <a:avLst/>
          </a:prstGeom>
        </p:spPr>
      </p:pic>
    </p:spTree>
  </p:cSld>
  <p:clrMapOvr>
    <a:masterClrMapping/>
  </p:clrMapOvr>
</p:sld>
</file>

<file path=ppt/tags/tag1.xml><?xml version="1.0" encoding="utf-8"?>
<p:tagLst xmlns:p="http://schemas.openxmlformats.org/presentationml/2006/main">
  <p:tag name="COMMONDATA" val="eyJoZGlkIjoiNjQyMGIzNTk5NDg3NzJjZjkwYzFjZDZiYjM2NGJiZTMifQ=="/>
</p:tagLst>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天体">
  <a:themeElements>
    <a:clrScheme name="天体">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天体">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天体">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天体</Template>
  <TotalTime>0</TotalTime>
  <Words>3010</Words>
  <Application>WPS 演示</Application>
  <PresentationFormat>自定义</PresentationFormat>
  <Paragraphs>29</Paragraphs>
  <Slides>1</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vt:i4>
      </vt:variant>
    </vt:vector>
  </HeadingPairs>
  <TitlesOfParts>
    <vt:vector size="15" baseType="lpstr">
      <vt:lpstr>Arial</vt:lpstr>
      <vt:lpstr>宋体</vt:lpstr>
      <vt:lpstr>Wingdings</vt:lpstr>
      <vt:lpstr>Arial</vt:lpstr>
      <vt:lpstr>Times New Roman</vt:lpstr>
      <vt:lpstr>黑体</vt:lpstr>
      <vt:lpstr>等线</vt:lpstr>
      <vt:lpstr>楷体</vt:lpstr>
      <vt:lpstr>Cambria Math</vt:lpstr>
      <vt:lpstr>微软雅黑</vt:lpstr>
      <vt:lpstr>Arial Unicode MS</vt:lpstr>
      <vt:lpstr>Calibri Light</vt:lpstr>
      <vt:lpstr>Calibri</vt:lpstr>
      <vt:lpstr>天体</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454420910@qq.com</dc:creator>
  <cp:lastModifiedBy>，</cp:lastModifiedBy>
  <cp:revision>62</cp:revision>
  <dcterms:created xsi:type="dcterms:W3CDTF">2021-05-23T06:31:00Z</dcterms:created>
  <dcterms:modified xsi:type="dcterms:W3CDTF">2022-08-04T07:56:42Z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E934ACF2E36747F6904F94CF72172B62</vt:lpwstr>
  </property>
  <property fmtid="{D5CDD505-2E9C-101B-9397-08002B2CF9AE}" pid="3" name="KSOProductBuildVer">
    <vt:lpwstr>2052-11.1.0.12300</vt:lpwstr>
  </property>
</Properties>
</file>