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4" r:id="rId3"/>
  </p:sldIdLst>
  <p:sldSz cx="32404050" cy="43205400" type="screen4x3"/>
  <p:notesSz cx="6858000" cy="9144000"/>
  <p:custDataLst>
    <p:tags r:id="rId8"/>
  </p:custDataLst>
  <p:defaultTextStyle>
    <a:defPPr>
      <a:defRPr lang="zh-CN"/>
    </a:defPPr>
    <a:lvl1pPr marL="0" lvl="0"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85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FFCC"/>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9071"/>
    <p:restoredTop sz="94187"/>
  </p:normalViewPr>
  <p:slideViewPr>
    <p:cSldViewPr showGuides="1">
      <p:cViewPr>
        <p:scale>
          <a:sx n="30" d="100"/>
          <a:sy n="30" d="100"/>
        </p:scale>
        <p:origin x="-1650" y="2088"/>
      </p:cViewPr>
      <p:guideLst>
        <p:guide orient="horz" pos="13608"/>
        <p:guide pos="10206"/>
      </p:guideLst>
    </p:cSldViewPr>
  </p:slideViewPr>
  <p:outlineViewPr>
    <p:cViewPr>
      <p:scale>
        <a:sx n="33" d="100"/>
        <a:sy n="33" d="100"/>
      </p:scale>
      <p:origin x="0" y="0"/>
    </p:cViewPr>
  </p:outlineViewPr>
  <p:notesTextViewPr>
    <p:cViewPr>
      <p:scale>
        <a:sx n="25" d="100"/>
        <a:sy n="25"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5" Type="http://schemas.openxmlformats.org/officeDocument/2006/relationships/image" Target="../media/image9.wmf"/><Relationship Id="rId4" Type="http://schemas.openxmlformats.org/officeDocument/2006/relationships/image" Target="../media/image8.wmf"/><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Rectangle 2"/>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23" name="Rectangle 3"/>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6" name="Rectangle 4"/>
          <p:cNvSpPr/>
          <p:nvPr>
            <p:ph type="sldImg" idx="2"/>
          </p:nvPr>
        </p:nvSpPr>
        <p:spPr>
          <a:xfrm>
            <a:off x="2143125" y="685800"/>
            <a:ext cx="2571750" cy="3429000"/>
          </a:xfrm>
          <a:prstGeom prst="rect">
            <a:avLst/>
          </a:prstGeom>
          <a:noFill/>
          <a:ln w="9525" cap="flat" cmpd="sng">
            <a:solidFill>
              <a:srgbClr val="000000"/>
            </a:solidFill>
            <a:prstDash val="solid"/>
            <a:miter/>
            <a:headEnd type="none" w="med" len="med"/>
            <a:tailEnd type="none" w="med" len="med"/>
          </a:ln>
        </p:spPr>
      </p:sp>
      <p:sp>
        <p:nvSpPr>
          <p:cNvPr id="5125" name="Rectangle 5"/>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26" name="Rectangle 6"/>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27" name="Rectangle 7"/>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幻灯片图像占位符 1"/>
          <p:cNvSpPr/>
          <p:nvPr>
            <p:ph type="sldImg"/>
          </p:nvPr>
        </p:nvSpPr>
        <p:spPr/>
      </p:sp>
      <p:sp>
        <p:nvSpPr>
          <p:cNvPr id="4099" name="备注占位符 2"/>
          <p:cNvSpPr/>
          <p:nvPr>
            <p:ph type="body" idx="1"/>
          </p:nvPr>
        </p:nvSpPr>
        <p:spPr/>
        <p:txBody>
          <a:bodyPr wrap="square" lIns="91440" tIns="45720" rIns="91440" bIns="45720" anchor="t" anchorCtr="0"/>
          <a:p>
            <a:pPr lvl="0" eaLnBrk="1" hangingPunct="1"/>
            <a:endParaRPr lang="zh-CN" altLang="en-US" dirty="0"/>
          </a:p>
        </p:txBody>
      </p:sp>
      <p:sp>
        <p:nvSpPr>
          <p:cNvPr id="4100" name="灯片编号占位符 3"/>
          <p:cNvSpPr txBox="1"/>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zh-CN" sz="1200" dirty="0"/>
            </a:fld>
            <a:endParaRPr lang="en-US" altLang="zh-CN"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p:nvPr>
            <p:ph type="ctrTitle"/>
          </p:nvPr>
        </p:nvSpPr>
        <p:spPr>
          <a:xfrm>
            <a:off x="2430463" y="13422313"/>
            <a:ext cx="27543125" cy="9259887"/>
          </a:xfrm>
        </p:spPr>
        <p:txBody>
          <a:bodyPr/>
          <a:lstStyle/>
          <a:p>
            <a:r>
              <a:rPr lang="zh-CN" altLang="en-US" smtClean="0"/>
              <a:t>单击此处编辑母版标题样式</a:t>
            </a:r>
            <a:endParaRPr lang="zh-CN" altLang="en-US"/>
          </a:p>
        </p:txBody>
      </p:sp>
      <p:sp>
        <p:nvSpPr>
          <p:cNvPr id="3" name="副标题 2"/>
          <p:cNvSpPr/>
          <p:nvPr>
            <p:ph type="subTitle" idx="1"/>
          </p:nvPr>
        </p:nvSpPr>
        <p:spPr>
          <a:xfrm>
            <a:off x="4860925" y="24482425"/>
            <a:ext cx="22682200" cy="110426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p:nvPr>
            <p:ph type="title"/>
          </p:nvPr>
        </p:nvSpPr>
        <p:spPr/>
        <p:txBody>
          <a:bodyPr/>
          <a:lstStyle/>
          <a:p>
            <a:r>
              <a:rPr lang="zh-CN" altLang="en-US" smtClean="0"/>
              <a:t>单击此处编辑母版标题样式</a:t>
            </a:r>
            <a:endParaRPr lang="zh-CN" altLang="en-US"/>
          </a:p>
        </p:txBody>
      </p:sp>
      <p:sp>
        <p:nvSpPr>
          <p:cNvPr id="3" name="竖排文字占位符 2"/>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p:nvPr>
            <p:ph type="title" orient="vert"/>
          </p:nvPr>
        </p:nvSpPr>
        <p:spPr>
          <a:xfrm>
            <a:off x="23493413" y="1730375"/>
            <a:ext cx="7289800" cy="36864925"/>
          </a:xfrm>
        </p:spPr>
        <p:txBody>
          <a:bodyPr vert="eaVert"/>
          <a:lstStyle/>
          <a:p>
            <a:r>
              <a:rPr lang="zh-CN" altLang="en-US" smtClean="0"/>
              <a:t>单击此处编辑母版标题样式</a:t>
            </a:r>
            <a:endParaRPr lang="zh-CN" altLang="en-US"/>
          </a:p>
        </p:txBody>
      </p:sp>
      <p:sp>
        <p:nvSpPr>
          <p:cNvPr id="3" name="竖排文字占位符 2"/>
          <p:cNvSpPr/>
          <p:nvPr>
            <p:ph type="body" orient="vert" idx="1"/>
          </p:nvPr>
        </p:nvSpPr>
        <p:spPr>
          <a:xfrm>
            <a:off x="1620838" y="1730375"/>
            <a:ext cx="21720175" cy="368649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p:nvPr>
            <p:ph type="title"/>
          </p:nvPr>
        </p:nvSpPr>
        <p:spPr/>
        <p:txBody>
          <a:bodyPr/>
          <a:lstStyle/>
          <a:p>
            <a:r>
              <a:rPr lang="zh-CN" altLang="en-US" smtClean="0"/>
              <a:t>单击此处编辑母版标题样式</a:t>
            </a:r>
            <a:endParaRPr lang="zh-CN" altLang="en-US"/>
          </a:p>
        </p:txBody>
      </p:sp>
      <p:sp>
        <p:nvSpPr>
          <p:cNvPr id="3" name="内容占位符 2"/>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p:nvPr>
            <p:ph type="title"/>
          </p:nvPr>
        </p:nvSpPr>
        <p:spPr>
          <a:xfrm>
            <a:off x="2559050" y="27763788"/>
            <a:ext cx="27544713" cy="8580437"/>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p:nvPr>
            <p:ph type="body" idx="1"/>
          </p:nvPr>
        </p:nvSpPr>
        <p:spPr>
          <a:xfrm>
            <a:off x="2559050" y="18311813"/>
            <a:ext cx="27544713" cy="9451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p:nvPr>
            <p:ph type="title"/>
          </p:nvPr>
        </p:nvSpPr>
        <p:spPr/>
        <p:txBody>
          <a:bodyPr/>
          <a:lstStyle/>
          <a:p>
            <a:r>
              <a:rPr lang="zh-CN" altLang="en-US" smtClean="0"/>
              <a:t>单击此处编辑母版标题样式</a:t>
            </a:r>
            <a:endParaRPr lang="zh-CN" altLang="en-US"/>
          </a:p>
        </p:txBody>
      </p:sp>
      <p:sp>
        <p:nvSpPr>
          <p:cNvPr id="3" name="内容占位符 2"/>
          <p:cNvSpPr/>
          <p:nvPr>
            <p:ph sz="half" idx="1"/>
          </p:nvPr>
        </p:nvSpPr>
        <p:spPr>
          <a:xfrm>
            <a:off x="1620838" y="10080625"/>
            <a:ext cx="14504987" cy="2851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p:nvPr>
            <p:ph sz="half" idx="2"/>
          </p:nvPr>
        </p:nvSpPr>
        <p:spPr>
          <a:xfrm>
            <a:off x="16278225" y="10080625"/>
            <a:ext cx="14504988" cy="2851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p:nvPr>
            <p:ph type="body" idx="1"/>
          </p:nvPr>
        </p:nvSpPr>
        <p:spPr>
          <a:xfrm>
            <a:off x="1620838" y="9671050"/>
            <a:ext cx="1431607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p:nvPr>
            <p:ph sz="half" idx="2"/>
          </p:nvPr>
        </p:nvSpPr>
        <p:spPr>
          <a:xfrm>
            <a:off x="1620838" y="13701713"/>
            <a:ext cx="1431607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p:nvPr>
            <p:ph type="body" sz="quarter" idx="3"/>
          </p:nvPr>
        </p:nvSpPr>
        <p:spPr>
          <a:xfrm>
            <a:off x="16460788" y="9671050"/>
            <a:ext cx="1432242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p:nvPr>
            <p:ph sz="quarter" idx="4"/>
          </p:nvPr>
        </p:nvSpPr>
        <p:spPr>
          <a:xfrm>
            <a:off x="16460788" y="13701713"/>
            <a:ext cx="1432242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p:nvPr>
            <p:ph type="title"/>
          </p:nvPr>
        </p:nvSpPr>
        <p:spPr/>
        <p:txBody>
          <a:bodyPr/>
          <a:lstStyle/>
          <a:p>
            <a:r>
              <a:rPr lang="zh-CN" altLang="en-US" smtClean="0"/>
              <a:t>单击此处编辑母版标题样式</a:t>
            </a:r>
            <a:endParaRPr lang="zh-CN" altLang="en-US"/>
          </a:p>
        </p:txBody>
      </p:sp>
      <p:sp>
        <p:nvSpPr>
          <p:cNvPr id="3" name="日期占位符 2"/>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p:nvPr>
            <p:ph type="title"/>
          </p:nvPr>
        </p:nvSpPr>
        <p:spPr>
          <a:xfrm>
            <a:off x="1620838" y="1720850"/>
            <a:ext cx="10660062" cy="7319963"/>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p:nvPr>
            <p:ph idx="1"/>
          </p:nvPr>
        </p:nvSpPr>
        <p:spPr>
          <a:xfrm>
            <a:off x="12669838" y="1720850"/>
            <a:ext cx="18113375" cy="36874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p:nvPr>
            <p:ph type="body" sz="half" idx="2"/>
          </p:nvPr>
        </p:nvSpPr>
        <p:spPr>
          <a:xfrm>
            <a:off x="1620838" y="9040813"/>
            <a:ext cx="10660062" cy="295544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p:nvPr>
            <p:ph type="title"/>
          </p:nvPr>
        </p:nvSpPr>
        <p:spPr>
          <a:xfrm>
            <a:off x="6351588" y="30243463"/>
            <a:ext cx="19442112" cy="3570287"/>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p:nvPr>
            <p:ph type="pic" idx="1"/>
          </p:nvPr>
        </p:nvSpPr>
        <p:spPr>
          <a:xfrm>
            <a:off x="6351588" y="3860800"/>
            <a:ext cx="19442112" cy="25922288"/>
          </a:xfrm>
        </p:spPr>
        <p:txBody>
          <a:bodyPr vert="horz" wrap="square" lIns="431974" tIns="215984" rIns="431974" bIns="215984"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321175"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p:nvPr>
            <p:ph type="body" sz="half" idx="2"/>
          </p:nvPr>
        </p:nvSpPr>
        <p:spPr>
          <a:xfrm>
            <a:off x="6351588" y="33813750"/>
            <a:ext cx="19442112" cy="5070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p:nvPr>
            <p:ph type="title"/>
          </p:nvPr>
        </p:nvSpPr>
        <p:spPr>
          <a:xfrm>
            <a:off x="1620838" y="1730375"/>
            <a:ext cx="29162375" cy="7200900"/>
          </a:xfrm>
          <a:prstGeom prst="rect">
            <a:avLst/>
          </a:prstGeom>
          <a:noFill/>
          <a:ln w="9525">
            <a:noFill/>
          </a:ln>
        </p:spPr>
        <p:txBody>
          <a:bodyPr lIns="431974" tIns="215984" rIns="431974" bIns="215984" anchor="ctr" anchorCtr="0"/>
          <a:p>
            <a:pPr lvl="0"/>
            <a:r>
              <a:rPr lang="zh-CN" altLang="en-US" dirty="0"/>
              <a:t>单击此处编辑母版标题样式</a:t>
            </a:r>
            <a:endParaRPr lang="zh-CN" altLang="en-US" dirty="0"/>
          </a:p>
        </p:txBody>
      </p:sp>
      <p:sp>
        <p:nvSpPr>
          <p:cNvPr id="1027" name="Rectangle 3"/>
          <p:cNvSpPr/>
          <p:nvPr>
            <p:ph type="body" idx="1"/>
          </p:nvPr>
        </p:nvSpPr>
        <p:spPr>
          <a:xfrm>
            <a:off x="1620838" y="10080625"/>
            <a:ext cx="29162375" cy="28514675"/>
          </a:xfrm>
          <a:prstGeom prst="rect">
            <a:avLst/>
          </a:prstGeom>
          <a:noFill/>
          <a:ln w="9525">
            <a:noFill/>
          </a:ln>
        </p:spPr>
        <p:txBody>
          <a:bodyPr lIns="431974" tIns="215984" rIns="431974" bIns="215984"/>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p:nvPr>
            <p:ph type="dt" sz="half" idx="2"/>
          </p:nvPr>
        </p:nvSpPr>
        <p:spPr bwMode="auto">
          <a:xfrm>
            <a:off x="1620838" y="39344600"/>
            <a:ext cx="7559675" cy="3000375"/>
          </a:xfrm>
          <a:prstGeom prst="rect">
            <a:avLst/>
          </a:prstGeom>
          <a:noFill/>
          <a:ln w="9525">
            <a:noFill/>
            <a:miter lim="800000"/>
          </a:ln>
          <a:effectLst/>
        </p:spPr>
        <p:txBody>
          <a:bodyPr vert="horz" wrap="square" lIns="431974" tIns="215984" rIns="431974" bIns="215984" numCol="1" anchor="t" anchorCtr="0" compatLnSpc="1"/>
          <a:lstStyle>
            <a:lvl1pPr eaLnBrk="1" hangingPunct="1">
              <a:defRPr sz="66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p:nvPr>
            <p:ph type="ftr" sz="quarter" idx="3"/>
          </p:nvPr>
        </p:nvSpPr>
        <p:spPr bwMode="auto">
          <a:xfrm>
            <a:off x="11071225" y="39344600"/>
            <a:ext cx="10261600" cy="3000375"/>
          </a:xfrm>
          <a:prstGeom prst="rect">
            <a:avLst/>
          </a:prstGeom>
          <a:noFill/>
          <a:ln w="9525">
            <a:noFill/>
            <a:miter lim="800000"/>
          </a:ln>
          <a:effectLst/>
        </p:spPr>
        <p:txBody>
          <a:bodyPr vert="horz" wrap="square" lIns="431974" tIns="215984" rIns="431974" bIns="215984" numCol="1" anchor="t" anchorCtr="0" compatLnSpc="1"/>
          <a:lstStyle>
            <a:lvl1pPr algn="ctr" eaLnBrk="1" hangingPunct="1">
              <a:defRPr sz="6600">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6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p:nvPr>
            <p:ph type="sldNum" sz="quarter" idx="4"/>
          </p:nvPr>
        </p:nvSpPr>
        <p:spPr bwMode="auto">
          <a:xfrm>
            <a:off x="23223538" y="39344600"/>
            <a:ext cx="7559675" cy="3000375"/>
          </a:xfrm>
          <a:prstGeom prst="rect">
            <a:avLst/>
          </a:prstGeom>
          <a:noFill/>
          <a:ln w="9525">
            <a:noFill/>
            <a:miter lim="800000"/>
          </a:ln>
          <a:effectLst/>
        </p:spPr>
        <p:txBody>
          <a:bodyPr vert="horz" wrap="square" lIns="431974" tIns="215984" rIns="431974" bIns="215984" numCol="1" anchor="t" anchorCtr="0" compatLnSpc="1"/>
          <a:lstStyle>
            <a:lvl1pPr algn="r">
              <a:defRPr sz="6600"/>
            </a:lvl1pPr>
          </a:lstStyle>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321175" rtl="0" eaLnBrk="0" fontAlgn="base" hangingPunct="0">
        <a:spcBef>
          <a:spcPct val="0"/>
        </a:spcBef>
        <a:spcAft>
          <a:spcPct val="0"/>
        </a:spcAft>
        <a:defRPr sz="20800">
          <a:solidFill>
            <a:schemeClr val="tx2"/>
          </a:solidFill>
          <a:latin typeface="+mj-lt"/>
          <a:ea typeface="+mj-ea"/>
          <a:cs typeface="+mj-cs"/>
        </a:defRPr>
      </a:lvl1pPr>
      <a:lvl2pPr algn="ctr" defTabSz="4321175" rtl="0" eaLnBrk="0" fontAlgn="base" hangingPunct="0">
        <a:spcBef>
          <a:spcPct val="0"/>
        </a:spcBef>
        <a:spcAft>
          <a:spcPct val="0"/>
        </a:spcAft>
        <a:defRPr sz="20800">
          <a:solidFill>
            <a:schemeClr val="tx2"/>
          </a:solidFill>
          <a:latin typeface="Arial" panose="020B0604020202020204" pitchFamily="34" charset="0"/>
          <a:ea typeface="宋体" panose="02010600030101010101" pitchFamily="2" charset="-122"/>
        </a:defRPr>
      </a:lvl2pPr>
      <a:lvl3pPr algn="ctr" defTabSz="4321175" rtl="0" eaLnBrk="0" fontAlgn="base" hangingPunct="0">
        <a:spcBef>
          <a:spcPct val="0"/>
        </a:spcBef>
        <a:spcAft>
          <a:spcPct val="0"/>
        </a:spcAft>
        <a:defRPr sz="20800">
          <a:solidFill>
            <a:schemeClr val="tx2"/>
          </a:solidFill>
          <a:latin typeface="Arial" panose="020B0604020202020204" pitchFamily="34" charset="0"/>
          <a:ea typeface="宋体" panose="02010600030101010101" pitchFamily="2" charset="-122"/>
        </a:defRPr>
      </a:lvl3pPr>
      <a:lvl4pPr algn="ctr" defTabSz="4321175" rtl="0" eaLnBrk="0" fontAlgn="base" hangingPunct="0">
        <a:spcBef>
          <a:spcPct val="0"/>
        </a:spcBef>
        <a:spcAft>
          <a:spcPct val="0"/>
        </a:spcAft>
        <a:defRPr sz="20800">
          <a:solidFill>
            <a:schemeClr val="tx2"/>
          </a:solidFill>
          <a:latin typeface="Arial" panose="020B0604020202020204" pitchFamily="34" charset="0"/>
          <a:ea typeface="宋体" panose="02010600030101010101" pitchFamily="2" charset="-122"/>
        </a:defRPr>
      </a:lvl4pPr>
      <a:lvl5pPr algn="ctr" defTabSz="4321175" rtl="0" eaLnBrk="0" fontAlgn="base" hangingPunct="0">
        <a:spcBef>
          <a:spcPct val="0"/>
        </a:spcBef>
        <a:spcAft>
          <a:spcPct val="0"/>
        </a:spcAft>
        <a:defRPr sz="20800">
          <a:solidFill>
            <a:schemeClr val="tx2"/>
          </a:solidFill>
          <a:latin typeface="Arial" panose="020B0604020202020204" pitchFamily="34" charset="0"/>
          <a:ea typeface="宋体" panose="02010600030101010101" pitchFamily="2" charset="-122"/>
        </a:defRPr>
      </a:lvl5pPr>
      <a:lvl6pPr marL="457200" algn="ctr" defTabSz="4321175" rtl="0" fontAlgn="base">
        <a:spcBef>
          <a:spcPct val="0"/>
        </a:spcBef>
        <a:spcAft>
          <a:spcPct val="0"/>
        </a:spcAft>
        <a:defRPr sz="20800">
          <a:solidFill>
            <a:schemeClr val="tx2"/>
          </a:solidFill>
          <a:latin typeface="Arial" panose="020B0604020202020204" pitchFamily="34" charset="0"/>
          <a:ea typeface="宋体" panose="02010600030101010101" pitchFamily="2" charset="-122"/>
        </a:defRPr>
      </a:lvl6pPr>
      <a:lvl7pPr marL="914400" algn="ctr" defTabSz="4321175" rtl="0" fontAlgn="base">
        <a:spcBef>
          <a:spcPct val="0"/>
        </a:spcBef>
        <a:spcAft>
          <a:spcPct val="0"/>
        </a:spcAft>
        <a:defRPr sz="20800">
          <a:solidFill>
            <a:schemeClr val="tx2"/>
          </a:solidFill>
          <a:latin typeface="Arial" panose="020B0604020202020204" pitchFamily="34" charset="0"/>
          <a:ea typeface="宋体" panose="02010600030101010101" pitchFamily="2" charset="-122"/>
        </a:defRPr>
      </a:lvl7pPr>
      <a:lvl8pPr marL="1371600" algn="ctr" defTabSz="4321175" rtl="0" fontAlgn="base">
        <a:spcBef>
          <a:spcPct val="0"/>
        </a:spcBef>
        <a:spcAft>
          <a:spcPct val="0"/>
        </a:spcAft>
        <a:defRPr sz="20800">
          <a:solidFill>
            <a:schemeClr val="tx2"/>
          </a:solidFill>
          <a:latin typeface="Arial" panose="020B0604020202020204" pitchFamily="34" charset="0"/>
          <a:ea typeface="宋体" panose="02010600030101010101" pitchFamily="2" charset="-122"/>
        </a:defRPr>
      </a:lvl8pPr>
      <a:lvl9pPr marL="1828800" algn="ctr" defTabSz="4321175" rtl="0" fontAlgn="base">
        <a:spcBef>
          <a:spcPct val="0"/>
        </a:spcBef>
        <a:spcAft>
          <a:spcPct val="0"/>
        </a:spcAft>
        <a:defRPr sz="20800">
          <a:solidFill>
            <a:schemeClr val="tx2"/>
          </a:solidFill>
          <a:latin typeface="Arial" panose="020B0604020202020204" pitchFamily="34" charset="0"/>
          <a:ea typeface="宋体" panose="02010600030101010101" pitchFamily="2" charset="-122"/>
        </a:defRPr>
      </a:lvl9pPr>
    </p:titleStyle>
    <p:bodyStyle>
      <a:lvl1pPr marL="1621155" indent="-1621155" algn="l" defTabSz="4321175" rtl="0" eaLnBrk="0" fontAlgn="base" hangingPunct="0">
        <a:spcBef>
          <a:spcPct val="20000"/>
        </a:spcBef>
        <a:spcAft>
          <a:spcPct val="0"/>
        </a:spcAft>
        <a:buChar char="•"/>
        <a:defRPr sz="15100">
          <a:solidFill>
            <a:schemeClr val="tx1"/>
          </a:solidFill>
          <a:latin typeface="+mn-lt"/>
          <a:ea typeface="+mn-ea"/>
          <a:cs typeface="+mn-cs"/>
        </a:defRPr>
      </a:lvl1pPr>
      <a:lvl2pPr marL="3510280" indent="-1349375" algn="l" defTabSz="4321175" rtl="0" eaLnBrk="0" fontAlgn="base" hangingPunct="0">
        <a:spcBef>
          <a:spcPct val="20000"/>
        </a:spcBef>
        <a:spcAft>
          <a:spcPct val="0"/>
        </a:spcAft>
        <a:buChar char="–"/>
        <a:defRPr sz="13200">
          <a:solidFill>
            <a:schemeClr val="tx1"/>
          </a:solidFill>
          <a:latin typeface="+mn-lt"/>
          <a:ea typeface="+mn-ea"/>
        </a:defRPr>
      </a:lvl2pPr>
      <a:lvl3pPr marL="5400675" indent="-1079500" algn="l" defTabSz="4321175" rtl="0" eaLnBrk="0" fontAlgn="base" hangingPunct="0">
        <a:spcBef>
          <a:spcPct val="20000"/>
        </a:spcBef>
        <a:spcAft>
          <a:spcPct val="0"/>
        </a:spcAft>
        <a:buChar char="•"/>
        <a:defRPr sz="11300">
          <a:solidFill>
            <a:schemeClr val="tx1"/>
          </a:solidFill>
          <a:latin typeface="+mn-lt"/>
          <a:ea typeface="+mn-ea"/>
        </a:defRPr>
      </a:lvl3pPr>
      <a:lvl4pPr marL="7561580" indent="-1081405" algn="l" defTabSz="4321175" rtl="0" eaLnBrk="0" fontAlgn="base" hangingPunct="0">
        <a:spcBef>
          <a:spcPct val="20000"/>
        </a:spcBef>
        <a:spcAft>
          <a:spcPct val="0"/>
        </a:spcAft>
        <a:buChar char="–"/>
        <a:defRPr sz="9500">
          <a:solidFill>
            <a:schemeClr val="tx1"/>
          </a:solidFill>
          <a:latin typeface="+mn-lt"/>
          <a:ea typeface="+mn-ea"/>
        </a:defRPr>
      </a:lvl4pPr>
      <a:lvl5pPr marL="9721850" indent="-1081405" algn="l" defTabSz="4321175" rtl="0" eaLnBrk="0" fontAlgn="base" hangingPunct="0">
        <a:spcBef>
          <a:spcPct val="20000"/>
        </a:spcBef>
        <a:spcAft>
          <a:spcPct val="0"/>
        </a:spcAft>
        <a:buChar char="»"/>
        <a:defRPr sz="9500">
          <a:solidFill>
            <a:schemeClr val="tx1"/>
          </a:solidFill>
          <a:latin typeface="+mn-lt"/>
          <a:ea typeface="+mn-ea"/>
        </a:defRPr>
      </a:lvl5pPr>
      <a:lvl6pPr marL="10179050" indent="-1081405" algn="l" defTabSz="4321175" rtl="0" fontAlgn="base">
        <a:spcBef>
          <a:spcPct val="20000"/>
        </a:spcBef>
        <a:spcAft>
          <a:spcPct val="0"/>
        </a:spcAft>
        <a:buChar char="»"/>
        <a:defRPr sz="9500">
          <a:solidFill>
            <a:schemeClr val="tx1"/>
          </a:solidFill>
          <a:latin typeface="+mn-lt"/>
          <a:ea typeface="+mn-ea"/>
        </a:defRPr>
      </a:lvl6pPr>
      <a:lvl7pPr marL="10636250" indent="-1081405" algn="l" defTabSz="4321175" rtl="0" fontAlgn="base">
        <a:spcBef>
          <a:spcPct val="20000"/>
        </a:spcBef>
        <a:spcAft>
          <a:spcPct val="0"/>
        </a:spcAft>
        <a:buChar char="»"/>
        <a:defRPr sz="9500">
          <a:solidFill>
            <a:schemeClr val="tx1"/>
          </a:solidFill>
          <a:latin typeface="+mn-lt"/>
          <a:ea typeface="+mn-ea"/>
        </a:defRPr>
      </a:lvl7pPr>
      <a:lvl8pPr marL="11093450" indent="-1081405" algn="l" defTabSz="4321175" rtl="0" fontAlgn="base">
        <a:spcBef>
          <a:spcPct val="20000"/>
        </a:spcBef>
        <a:spcAft>
          <a:spcPct val="0"/>
        </a:spcAft>
        <a:buChar char="»"/>
        <a:defRPr sz="9500">
          <a:solidFill>
            <a:schemeClr val="tx1"/>
          </a:solidFill>
          <a:latin typeface="+mn-lt"/>
          <a:ea typeface="+mn-ea"/>
        </a:defRPr>
      </a:lvl8pPr>
      <a:lvl9pPr marL="11550650" indent="-1081405" algn="l" defTabSz="4321175" rtl="0" fontAlgn="base">
        <a:spcBef>
          <a:spcPct val="20000"/>
        </a:spcBef>
        <a:spcAft>
          <a:spcPct val="0"/>
        </a:spcAft>
        <a:buChar char="»"/>
        <a:defRPr sz="95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oleObject" Target="../embeddings/oleObject3.bin"/><Relationship Id="rId8" Type="http://schemas.openxmlformats.org/officeDocument/2006/relationships/image" Target="../media/image6.wmf"/><Relationship Id="rId7" Type="http://schemas.openxmlformats.org/officeDocument/2006/relationships/oleObject" Target="../embeddings/oleObject2.bin"/><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7" Type="http://schemas.openxmlformats.org/officeDocument/2006/relationships/notesSlide" Target="../notesSlides/notesSlide1.xml"/><Relationship Id="rId16" Type="http://schemas.openxmlformats.org/officeDocument/2006/relationships/vmlDrawing" Target="../drawings/vmlDrawing1.vml"/><Relationship Id="rId15" Type="http://schemas.openxmlformats.org/officeDocument/2006/relationships/slideLayout" Target="../slideLayouts/slideLayout4.xml"/><Relationship Id="rId14" Type="http://schemas.openxmlformats.org/officeDocument/2006/relationships/image" Target="../media/image9.wmf"/><Relationship Id="rId13" Type="http://schemas.openxmlformats.org/officeDocument/2006/relationships/oleObject" Target="../embeddings/oleObject5.bin"/><Relationship Id="rId12" Type="http://schemas.openxmlformats.org/officeDocument/2006/relationships/image" Target="../media/image8.wmf"/><Relationship Id="rId11" Type="http://schemas.openxmlformats.org/officeDocument/2006/relationships/oleObject" Target="../embeddings/oleObject4.bin"/><Relationship Id="rId10" Type="http://schemas.openxmlformats.org/officeDocument/2006/relationships/image" Target="../media/image7.wmf"/><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AutoShape 5"/>
          <p:cNvSpPr/>
          <p:nvPr/>
        </p:nvSpPr>
        <p:spPr>
          <a:xfrm>
            <a:off x="504825" y="495300"/>
            <a:ext cx="31394400" cy="42062400"/>
          </a:xfrm>
          <a:prstGeom prst="roundRect">
            <a:avLst>
              <a:gd name="adj" fmla="val 7306"/>
            </a:avLst>
          </a:prstGeom>
          <a:noFill/>
          <a:ln w="76200" cap="flat" cmpd="sng">
            <a:solidFill>
              <a:schemeClr val="accent2"/>
            </a:solidFill>
            <a:prstDash val="solid"/>
            <a:headEnd type="none" w="med" len="med"/>
            <a:tailEnd type="none" w="med" len="med"/>
          </a:ln>
        </p:spPr>
        <p:txBody>
          <a:bodyPr wrap="none" anchor="ctr" anchorCtr="0"/>
          <a:p>
            <a:pPr eaLnBrk="1" hangingPunct="1"/>
            <a:endParaRPr lang="zh-CN" altLang="en-US" dirty="0">
              <a:latin typeface="Arial" panose="020B0604020202020204" pitchFamily="34" charset="0"/>
            </a:endParaRPr>
          </a:p>
        </p:txBody>
      </p:sp>
      <p:sp>
        <p:nvSpPr>
          <p:cNvPr id="2051" name="Rectangle 6"/>
          <p:cNvSpPr/>
          <p:nvPr/>
        </p:nvSpPr>
        <p:spPr>
          <a:xfrm>
            <a:off x="6878955" y="1257300"/>
            <a:ext cx="22555200" cy="4406900"/>
          </a:xfrm>
          <a:prstGeom prst="rect">
            <a:avLst/>
          </a:prstGeom>
          <a:noFill/>
          <a:ln w="9525">
            <a:noFill/>
          </a:ln>
        </p:spPr>
        <p:txBody>
          <a:bodyPr lIns="134927" tIns="67464" rIns="134927" bIns="67464" anchor="ctr" anchorCtr="0"/>
          <a:p>
            <a:pPr algn="ctr" defTabSz="4627880" eaLnBrk="1" hangingPunct="1"/>
            <a:r>
              <a:rPr lang="en-US" altLang="zh-CN" sz="6000" b="1" dirty="0">
                <a:latin typeface="Arial" panose="020B0604020202020204" pitchFamily="34" charset="0"/>
              </a:rPr>
              <a:t>Based on 2.5-D Large Angular Oblique Incidence and Polarization Insensitive Absorber Design</a:t>
            </a:r>
            <a:endParaRPr lang="en-US" altLang="zh-CN" sz="6000" b="1" dirty="0">
              <a:latin typeface="Arial" panose="020B0604020202020204" pitchFamily="34" charset="0"/>
            </a:endParaRPr>
          </a:p>
          <a:p>
            <a:pPr algn="ctr" defTabSz="4627880" eaLnBrk="1" hangingPunct="1"/>
            <a:r>
              <a:rPr lang="en-US" altLang="zh-CN" sz="3800" b="1" dirty="0">
                <a:latin typeface="Arial" panose="020B0604020202020204" pitchFamily="34" charset="0"/>
              </a:rPr>
              <a:t>beibei ma</a:t>
            </a:r>
            <a:r>
              <a:rPr lang="en-US" altLang="zh-CN" sz="4000" b="1" baseline="30000" dirty="0">
                <a:latin typeface="Arial" panose="020B0604020202020204" pitchFamily="34" charset="0"/>
              </a:rPr>
              <a:t>1,</a:t>
            </a:r>
            <a:r>
              <a:rPr lang="en-US" altLang="zh-CN" sz="3800" b="1" dirty="0">
                <a:latin typeface="Arial" panose="020B0604020202020204" pitchFamily="34" charset="0"/>
              </a:rPr>
              <a:t>*, xiaoxiang he</a:t>
            </a:r>
            <a:r>
              <a:rPr lang="en-US" altLang="zh-CN" sz="4000" baseline="30000" dirty="0">
                <a:latin typeface="Arial" panose="020B0604020202020204" pitchFamily="34" charset="0"/>
              </a:rPr>
              <a:t>2</a:t>
            </a:r>
            <a:r>
              <a:rPr lang="en-US" altLang="zh-CN" sz="3800" b="1" dirty="0">
                <a:latin typeface="Arial" panose="020B0604020202020204" pitchFamily="34" charset="0"/>
              </a:rPr>
              <a:t>, yang yang</a:t>
            </a:r>
            <a:r>
              <a:rPr lang="en-US" altLang="zh-CN" sz="4000" baseline="30000" dirty="0">
                <a:latin typeface="Arial" panose="020B0604020202020204" pitchFamily="34" charset="0"/>
              </a:rPr>
              <a:t>3</a:t>
            </a:r>
            <a:endParaRPr lang="en-US" altLang="zh-CN" sz="3800" b="1" dirty="0">
              <a:latin typeface="Arial" panose="020B0604020202020204" pitchFamily="34" charset="0"/>
            </a:endParaRPr>
          </a:p>
          <a:p>
            <a:pPr algn="ctr" defTabSz="4627880" eaLnBrk="1" hangingPunct="1">
              <a:spcBef>
                <a:spcPts val="1200"/>
              </a:spcBef>
            </a:pPr>
            <a:r>
              <a:rPr lang="zh-CN" altLang="en-US" sz="3800" b="1" dirty="0">
                <a:latin typeface="Arial" panose="020B0604020202020204" pitchFamily="34" charset="0"/>
              </a:rPr>
              <a:t>（</a:t>
            </a:r>
            <a:r>
              <a:rPr lang="en-US" altLang="zh-CN" sz="4000" b="1" baseline="30000" dirty="0">
                <a:latin typeface="Arial" panose="020B0604020202020204" pitchFamily="34" charset="0"/>
              </a:rPr>
              <a:t>1</a:t>
            </a:r>
            <a:r>
              <a:rPr lang="en-US" altLang="zh-CN" sz="3800" b="1" dirty="0">
                <a:latin typeface="Arial" panose="020B0604020202020204" pitchFamily="34" charset="0"/>
              </a:rPr>
              <a:t>beibei ma, Nanjing university of aeronautics and astronautics  University, nanjing, China</a:t>
            </a:r>
            <a:r>
              <a:rPr lang="zh-CN" altLang="en-US" sz="3800" b="1" dirty="0">
                <a:latin typeface="Arial" panose="020B0604020202020204" pitchFamily="34" charset="0"/>
              </a:rPr>
              <a:t>）</a:t>
            </a:r>
            <a:endParaRPr lang="en-US" altLang="zh-CN" sz="3800" b="1" dirty="0">
              <a:latin typeface="Arial" panose="020B0604020202020204" pitchFamily="34" charset="0"/>
            </a:endParaRPr>
          </a:p>
          <a:p>
            <a:pPr algn="ctr" defTabSz="4627880" eaLnBrk="1" hangingPunct="1"/>
            <a:r>
              <a:rPr lang="zh-CN" altLang="en-US" sz="3800" b="1" dirty="0">
                <a:latin typeface="Arial" panose="020B0604020202020204" pitchFamily="34" charset="0"/>
              </a:rPr>
              <a:t>（</a:t>
            </a:r>
            <a:r>
              <a:rPr lang="en-US" altLang="zh-CN" sz="4000" baseline="30000" dirty="0">
                <a:latin typeface="Arial" panose="020B0604020202020204" pitchFamily="34" charset="0"/>
              </a:rPr>
              <a:t>2</a:t>
            </a:r>
            <a:r>
              <a:rPr lang="en-US" altLang="zh-CN" sz="3800" b="1" dirty="0">
                <a:latin typeface="Arial" panose="020B0604020202020204" pitchFamily="34" charset="0"/>
              </a:rPr>
              <a:t>xiaoxiang he, </a:t>
            </a:r>
            <a:r>
              <a:rPr lang="en-US" altLang="zh-CN" sz="3800" b="1" dirty="0">
                <a:sym typeface="+mn-ea"/>
              </a:rPr>
              <a:t> Nanjing university of aeronautics and astronautics  University, nanjing, China</a:t>
            </a:r>
            <a:r>
              <a:rPr lang="zh-CN" altLang="en-US" sz="3800" b="1" dirty="0">
                <a:latin typeface="Arial" panose="020B0604020202020204" pitchFamily="34" charset="0"/>
              </a:rPr>
              <a:t>）</a:t>
            </a:r>
            <a:endParaRPr lang="zh-CN" altLang="en-US" sz="3800" b="1" dirty="0">
              <a:latin typeface="Arial" panose="020B0604020202020204" pitchFamily="34" charset="0"/>
            </a:endParaRPr>
          </a:p>
          <a:p>
            <a:pPr algn="ctr" defTabSz="4627880" eaLnBrk="1" hangingPunct="1"/>
            <a:r>
              <a:rPr lang="zh-CN" altLang="en-US" sz="3800" b="1" dirty="0">
                <a:latin typeface="Arial" panose="020B0604020202020204" pitchFamily="34" charset="0"/>
              </a:rPr>
              <a:t>（</a:t>
            </a:r>
            <a:r>
              <a:rPr lang="en-US" altLang="zh-CN" sz="4000" baseline="30000" dirty="0">
                <a:latin typeface="Arial" panose="020B0604020202020204" pitchFamily="34" charset="0"/>
              </a:rPr>
              <a:t>3</a:t>
            </a:r>
            <a:r>
              <a:rPr lang="en-US" altLang="zh-CN" sz="3800" b="1" dirty="0">
                <a:latin typeface="Arial" panose="020B0604020202020204" pitchFamily="34" charset="0"/>
              </a:rPr>
              <a:t>yang yang,</a:t>
            </a:r>
            <a:r>
              <a:rPr lang="en-US" altLang="zh-CN" sz="3800" b="1" dirty="0">
                <a:sym typeface="+mn-ea"/>
              </a:rPr>
              <a:t> Nanjing university of aeronautics and astronautics  University, nanjing, China</a:t>
            </a:r>
            <a:r>
              <a:rPr lang="zh-CN" altLang="en-US" sz="3800" b="1" dirty="0">
                <a:latin typeface="Arial" panose="020B0604020202020204" pitchFamily="34" charset="0"/>
              </a:rPr>
              <a:t>）</a:t>
            </a:r>
            <a:endParaRPr lang="zh-CN" altLang="en-US" sz="3800" b="1" dirty="0">
              <a:latin typeface="Arial" panose="020B0604020202020204" pitchFamily="34" charset="0"/>
            </a:endParaRPr>
          </a:p>
          <a:p>
            <a:pPr algn="ctr" defTabSz="4627880" eaLnBrk="1" hangingPunct="1"/>
            <a:r>
              <a:rPr lang="en-US" altLang="zh-CN" sz="3800" b="1" dirty="0">
                <a:latin typeface="Arial" panose="020B0604020202020204" pitchFamily="34" charset="0"/>
              </a:rPr>
              <a:t>bbma0115@nuaa.edu.cn</a:t>
            </a:r>
            <a:endParaRPr lang="en-US" altLang="zh-CN" sz="3800" b="1" dirty="0">
              <a:latin typeface="Arial" panose="020B0604020202020204" pitchFamily="34" charset="0"/>
            </a:endParaRPr>
          </a:p>
        </p:txBody>
      </p:sp>
      <p:sp>
        <p:nvSpPr>
          <p:cNvPr id="2052" name="Text Box 11"/>
          <p:cNvSpPr txBox="1"/>
          <p:nvPr/>
        </p:nvSpPr>
        <p:spPr>
          <a:xfrm>
            <a:off x="828675" y="8114983"/>
            <a:ext cx="15621000" cy="10855960"/>
          </a:xfrm>
          <a:prstGeom prst="rect">
            <a:avLst/>
          </a:prstGeom>
          <a:noFill/>
          <a:ln w="76200">
            <a:noFill/>
          </a:ln>
        </p:spPr>
        <p:txBody>
          <a:bodyPr lIns="432018" tIns="216011" rIns="432018" bIns="216011">
            <a:spAutoFit/>
          </a:bodyPr>
          <a:p>
            <a:pPr defTabSz="4319905" eaLnBrk="1" hangingPunct="1"/>
            <a:r>
              <a:rPr lang="en-US" altLang="zh-CN" sz="3600" dirty="0">
                <a:latin typeface="Arial" panose="020B0604020202020204" pitchFamily="34" charset="0"/>
              </a:rPr>
              <a:t>Th</a:t>
            </a:r>
            <a:r>
              <a:rPr lang="zh-CN" altLang="zh-CN" sz="3600" dirty="0">
                <a:latin typeface="Arial" panose="020B0604020202020204" pitchFamily="34" charset="0"/>
              </a:rPr>
              <a:t>is paper proposes a via-based novel metamaterial absorber  (MA)  for  achieving  stable  energy  absorption  at/under oblique  incidence  of  large  angle.  The   TMVs  of  the  absorber  are located  in  the  center  of  the  patches  to  connect  the  two  metal patches from different sides to achieve the miniaturization effect. This method reduces the center frequency of MA by introducing a vertical TMVs to play an important role in  angle stability and p olarization  insensitivity.  A  set   of  closed-form  equations  were applied  to  effectively  calculate  the  circuit  inductances  and capacitances, and the changes caused by the addition of vias can be seen  more  visually.  Meanwhile ,  according  to  the  vector transmission  line  equations,  the  impedance  characteristics  of transmission  line  at  large  angular  oblique  incidence  can  be obtained,  and  the  design  of  the  absorber  can  be  simplified  by matching the impedance with that of the free space. Finally, a MA with angle stability and polarization insensitivity characteristic is designed.  The  simulation  results  show  that  when  the  oblique incident angle is in the range of 60 to 70 degrees, the bandwidth is 2GHz (from 11.98GHz to 13.11GHz) with a high absorptivity ( ≥9 0%) for both TE- and TM- mode.</a:t>
            </a:r>
            <a:endParaRPr lang="zh-CN" altLang="zh-CN" sz="3600" dirty="0">
              <a:latin typeface="Arial" panose="020B0604020202020204" pitchFamily="34" charset="0"/>
            </a:endParaRPr>
          </a:p>
          <a:p>
            <a:pPr defTabSz="4319905" eaLnBrk="1" hangingPunct="1"/>
            <a:endParaRPr lang="zh-CN" altLang="zh-CN" sz="3600" dirty="0">
              <a:latin typeface="Arial" panose="020B0604020202020204" pitchFamily="34" charset="0"/>
            </a:endParaRPr>
          </a:p>
        </p:txBody>
      </p:sp>
      <p:sp>
        <p:nvSpPr>
          <p:cNvPr id="2053" name="Text Box 7"/>
          <p:cNvSpPr txBox="1"/>
          <p:nvPr/>
        </p:nvSpPr>
        <p:spPr>
          <a:xfrm>
            <a:off x="504825" y="6832600"/>
            <a:ext cx="15468600" cy="1282700"/>
          </a:xfrm>
          <a:prstGeom prst="rect">
            <a:avLst/>
          </a:prstGeom>
          <a:solidFill>
            <a:schemeClr val="accent2"/>
          </a:solidFill>
          <a:ln w="9525">
            <a:noFill/>
          </a:ln>
        </p:spPr>
        <p:txBody>
          <a:bodyPr lIns="432018" tIns="216011" rIns="432018" bIns="216011">
            <a:spAutoFit/>
          </a:bodyPr>
          <a:p>
            <a:pPr defTabSz="4319905" eaLnBrk="1" hangingPunct="1"/>
            <a:r>
              <a:rPr lang="es-ES_tradnl" altLang="zh-CN" sz="5500" b="1" dirty="0">
                <a:solidFill>
                  <a:schemeClr val="bg1"/>
                </a:solidFill>
                <a:latin typeface="Arial" panose="020B0604020202020204" pitchFamily="34" charset="0"/>
              </a:rPr>
              <a:t>INTRODUCTION</a:t>
            </a:r>
            <a:endParaRPr lang="es-ES" altLang="zh-CN" sz="5500" b="1" dirty="0">
              <a:solidFill>
                <a:schemeClr val="bg1"/>
              </a:solidFill>
              <a:latin typeface="Arial" panose="020B0604020202020204" pitchFamily="34" charset="0"/>
            </a:endParaRPr>
          </a:p>
        </p:txBody>
      </p:sp>
      <p:sp>
        <p:nvSpPr>
          <p:cNvPr id="2054" name="Text Box 11"/>
          <p:cNvSpPr txBox="1"/>
          <p:nvPr/>
        </p:nvSpPr>
        <p:spPr>
          <a:xfrm>
            <a:off x="828675" y="38102540"/>
            <a:ext cx="31222950" cy="3449320"/>
          </a:xfrm>
          <a:prstGeom prst="rect">
            <a:avLst/>
          </a:prstGeom>
          <a:noFill/>
          <a:ln w="76200">
            <a:noFill/>
          </a:ln>
        </p:spPr>
        <p:txBody>
          <a:bodyPr lIns="432018" tIns="216011" rIns="432018" bIns="216011">
            <a:spAutoFit/>
          </a:bodyPr>
          <a:p>
            <a:pPr eaLnBrk="1" hangingPunct="1"/>
            <a:r>
              <a:rPr lang="en-US" altLang="zh-CN" sz="3300" dirty="0">
                <a:latin typeface="Times New Roman" panose="02020603050405020304" pitchFamily="18" charset="0"/>
                <a:cs typeface="Times New Roman" panose="02020603050405020304" pitchFamily="18" charset="0"/>
              </a:rPr>
              <a:t>In this paper, we designed a MA for oblique incidence in the  range  of  50°~60° angle range using a 2.5-dimensional via structure. At the same time, the polarization stability of TE and TM  is  improved  by  adjusting  the  resistance  in  x  and  Y directions respectively, and the polarization stability of MA is improved.  The  simulation  results  show  that  the  bandwidth  of the  MA  is  2GHz  (10.93GHz~13.03GHz)  and  the  absorption can reach more than 90% in TE and TM polarization when the incident  angle  is  between  50°  and  60°.  In  this  paper,  the proposed structure based on 2.5-dimensional MAs is beneficial to  the  development  of  MAs  at  large  Angle  and  oblique incidence.</a:t>
            </a:r>
            <a:endParaRPr lang="en-US" altLang="zh-CN" sz="3300" dirty="0">
              <a:latin typeface="Times New Roman" panose="02020603050405020304" pitchFamily="18" charset="0"/>
              <a:cs typeface="Times New Roman" panose="02020603050405020304" pitchFamily="18" charset="0"/>
            </a:endParaRPr>
          </a:p>
          <a:p>
            <a:pPr eaLnBrk="1" hangingPunct="1"/>
            <a:endParaRPr lang="en-US" altLang="zh-CN" sz="3300" dirty="0">
              <a:latin typeface="Times New Roman" panose="02020603050405020304" pitchFamily="18" charset="0"/>
              <a:cs typeface="Times New Roman" panose="02020603050405020304" pitchFamily="18" charset="0"/>
            </a:endParaRPr>
          </a:p>
          <a:p>
            <a:pPr eaLnBrk="1" hangingPunct="1"/>
            <a:endParaRPr lang="zh-CN" altLang="zh-CN" sz="3300" dirty="0">
              <a:latin typeface="Times New Roman" panose="02020603050405020304" pitchFamily="18" charset="0"/>
              <a:ea typeface="Times New Roman" panose="02020603050405020304" pitchFamily="18" charset="0"/>
            </a:endParaRPr>
          </a:p>
        </p:txBody>
      </p:sp>
      <p:sp>
        <p:nvSpPr>
          <p:cNvPr id="2055" name="Text Box 7"/>
          <p:cNvSpPr txBox="1"/>
          <p:nvPr/>
        </p:nvSpPr>
        <p:spPr>
          <a:xfrm>
            <a:off x="504825" y="36474400"/>
            <a:ext cx="31483935" cy="1270000"/>
          </a:xfrm>
          <a:prstGeom prst="rect">
            <a:avLst/>
          </a:prstGeom>
          <a:solidFill>
            <a:schemeClr val="accent2"/>
          </a:solidFill>
          <a:ln w="9525">
            <a:noFill/>
          </a:ln>
        </p:spPr>
        <p:txBody>
          <a:bodyPr lIns="432018" tIns="216011" rIns="432018" bIns="216011">
            <a:spAutoFit/>
          </a:bodyPr>
          <a:p>
            <a:pPr defTabSz="4319905" eaLnBrk="1" hangingPunct="1"/>
            <a:r>
              <a:rPr lang="es-ES_tradnl" altLang="zh-CN" sz="5500" b="1" dirty="0">
                <a:solidFill>
                  <a:schemeClr val="bg1"/>
                </a:solidFill>
                <a:latin typeface="Arial" panose="020B0604020202020204" pitchFamily="34" charset="0"/>
              </a:rPr>
              <a:t> CONCLUSION</a:t>
            </a:r>
            <a:endParaRPr lang="es-ES" altLang="zh-CN" sz="5500" b="1" dirty="0">
              <a:solidFill>
                <a:schemeClr val="bg1"/>
              </a:solidFill>
              <a:latin typeface="Arial" panose="020B0604020202020204" pitchFamily="34" charset="0"/>
            </a:endParaRPr>
          </a:p>
        </p:txBody>
      </p:sp>
      <p:sp>
        <p:nvSpPr>
          <p:cNvPr id="2058" name="Text Box 7"/>
          <p:cNvSpPr txBox="1"/>
          <p:nvPr/>
        </p:nvSpPr>
        <p:spPr>
          <a:xfrm>
            <a:off x="504825" y="19481800"/>
            <a:ext cx="31432500" cy="1282700"/>
          </a:xfrm>
          <a:prstGeom prst="rect">
            <a:avLst/>
          </a:prstGeom>
          <a:solidFill>
            <a:schemeClr val="accent2"/>
          </a:solidFill>
          <a:ln w="9525">
            <a:noFill/>
          </a:ln>
        </p:spPr>
        <p:txBody>
          <a:bodyPr lIns="432018" tIns="216011" rIns="432018" bIns="216011">
            <a:spAutoFit/>
          </a:bodyPr>
          <a:p>
            <a:pPr algn="ctr" defTabSz="4319905" eaLnBrk="1" hangingPunct="1"/>
            <a:r>
              <a:rPr lang="es-ES_tradnl" altLang="zh-CN" sz="5500" b="1" dirty="0">
                <a:solidFill>
                  <a:schemeClr val="bg1"/>
                </a:solidFill>
                <a:latin typeface="Arial" panose="020B0604020202020204" pitchFamily="34" charset="0"/>
              </a:rPr>
              <a:t>RESULTS</a:t>
            </a:r>
            <a:endParaRPr lang="es-ES" altLang="zh-CN" sz="5500" b="1" dirty="0">
              <a:solidFill>
                <a:schemeClr val="bg1"/>
              </a:solidFill>
              <a:latin typeface="Arial" panose="020B0604020202020204" pitchFamily="34" charset="0"/>
            </a:endParaRPr>
          </a:p>
        </p:txBody>
      </p:sp>
      <p:sp>
        <p:nvSpPr>
          <p:cNvPr id="2059" name="Rectangle 14"/>
          <p:cNvSpPr/>
          <p:nvPr/>
        </p:nvSpPr>
        <p:spPr>
          <a:xfrm>
            <a:off x="0" y="0"/>
            <a:ext cx="32404050" cy="0"/>
          </a:xfrm>
          <a:prstGeom prst="rect">
            <a:avLst/>
          </a:prstGeom>
          <a:noFill/>
          <a:ln w="9525">
            <a:noFill/>
          </a:ln>
        </p:spPr>
        <p:txBody>
          <a:bodyPr wrap="none" anchor="ctr" anchorCtr="0">
            <a:spAutoFit/>
          </a:bodyPr>
          <a:p>
            <a:pPr eaLnBrk="1" hangingPunct="1"/>
            <a:endParaRPr lang="zh-CN" altLang="en-US" dirty="0">
              <a:latin typeface="Arial" panose="020B0604020202020204" pitchFamily="34" charset="0"/>
            </a:endParaRPr>
          </a:p>
        </p:txBody>
      </p:sp>
      <p:sp>
        <p:nvSpPr>
          <p:cNvPr id="2060" name="Rectangle 15"/>
          <p:cNvSpPr/>
          <p:nvPr/>
        </p:nvSpPr>
        <p:spPr>
          <a:xfrm>
            <a:off x="0" y="0"/>
            <a:ext cx="32404050" cy="0"/>
          </a:xfrm>
          <a:prstGeom prst="rect">
            <a:avLst/>
          </a:prstGeom>
          <a:noFill/>
          <a:ln w="9525">
            <a:noFill/>
          </a:ln>
        </p:spPr>
        <p:txBody>
          <a:bodyPr wrap="none" anchor="ctr" anchorCtr="0">
            <a:spAutoFit/>
          </a:bodyPr>
          <a:p>
            <a:pPr eaLnBrk="1" hangingPunct="1"/>
            <a:endParaRPr lang="zh-CN" altLang="en-US" dirty="0">
              <a:latin typeface="Arial" panose="020B0604020202020204" pitchFamily="34" charset="0"/>
            </a:endParaRPr>
          </a:p>
        </p:txBody>
      </p:sp>
      <p:sp>
        <p:nvSpPr>
          <p:cNvPr id="2061" name="Text Box 7"/>
          <p:cNvSpPr txBox="1"/>
          <p:nvPr/>
        </p:nvSpPr>
        <p:spPr>
          <a:xfrm>
            <a:off x="16427450" y="6832600"/>
            <a:ext cx="15471775" cy="1282700"/>
          </a:xfrm>
          <a:prstGeom prst="rect">
            <a:avLst/>
          </a:prstGeom>
          <a:solidFill>
            <a:schemeClr val="accent2"/>
          </a:solidFill>
          <a:ln w="9525">
            <a:noFill/>
          </a:ln>
        </p:spPr>
        <p:txBody>
          <a:bodyPr lIns="432018" tIns="216011" rIns="432018" bIns="216011">
            <a:spAutoFit/>
          </a:bodyPr>
          <a:p>
            <a:pPr algn="ctr" defTabSz="4319905" eaLnBrk="1" hangingPunct="1"/>
            <a:r>
              <a:rPr lang="es-ES_tradnl" altLang="zh-CN" sz="5500" b="1" dirty="0">
                <a:solidFill>
                  <a:schemeClr val="bg1"/>
                </a:solidFill>
                <a:latin typeface="Arial" panose="020B0604020202020204" pitchFamily="34" charset="0"/>
              </a:rPr>
              <a:t>METHODS</a:t>
            </a:r>
            <a:endParaRPr lang="es-ES" altLang="zh-CN" sz="5500" b="1" dirty="0">
              <a:solidFill>
                <a:schemeClr val="bg1"/>
              </a:solidFill>
              <a:latin typeface="Arial" panose="020B0604020202020204" pitchFamily="34" charset="0"/>
            </a:endParaRPr>
          </a:p>
        </p:txBody>
      </p:sp>
      <p:sp>
        <p:nvSpPr>
          <p:cNvPr id="2062" name="Rectangle 17"/>
          <p:cNvSpPr/>
          <p:nvPr/>
        </p:nvSpPr>
        <p:spPr>
          <a:xfrm>
            <a:off x="0" y="0"/>
            <a:ext cx="32404050" cy="1588"/>
          </a:xfrm>
          <a:prstGeom prst="rect">
            <a:avLst/>
          </a:prstGeom>
          <a:noFill/>
          <a:ln w="9525">
            <a:noFill/>
          </a:ln>
        </p:spPr>
        <p:txBody>
          <a:bodyPr wrap="none" anchor="ctr" anchorCtr="0">
            <a:spAutoFit/>
          </a:bodyPr>
          <a:p>
            <a:pPr eaLnBrk="1" hangingPunct="1"/>
            <a:endParaRPr lang="zh-CN" altLang="en-US" dirty="0">
              <a:latin typeface="Arial" panose="020B0604020202020204" pitchFamily="34" charset="0"/>
            </a:endParaRPr>
          </a:p>
        </p:txBody>
      </p:sp>
      <p:sp>
        <p:nvSpPr>
          <p:cNvPr id="2063" name="Text Box 24"/>
          <p:cNvSpPr txBox="1"/>
          <p:nvPr/>
        </p:nvSpPr>
        <p:spPr>
          <a:xfrm>
            <a:off x="847725" y="32732345"/>
            <a:ext cx="14782800" cy="598805"/>
          </a:xfrm>
          <a:prstGeom prst="rect">
            <a:avLst/>
          </a:prstGeom>
          <a:noFill/>
          <a:ln w="9525">
            <a:noFill/>
          </a:ln>
        </p:spPr>
        <p:txBody>
          <a:bodyPr>
            <a:spAutoFit/>
          </a:bodyPr>
          <a:p>
            <a:pPr eaLnBrk="1" hangingPunct="1"/>
            <a:r>
              <a:rPr lang="zh-CN" altLang="zh-CN" sz="3300" dirty="0">
                <a:latin typeface="Times New Roman" panose="02020603050405020304" pitchFamily="18" charset="0"/>
                <a:ea typeface="Times New Roman" panose="02020603050405020304" pitchFamily="18" charset="0"/>
              </a:rPr>
              <a:t> Fig</a:t>
            </a:r>
            <a:r>
              <a:rPr lang="en-US" altLang="zh-CN" sz="3300" dirty="0">
                <a:latin typeface="Times New Roman" panose="02020603050405020304" pitchFamily="18" charset="0"/>
                <a:ea typeface="Times New Roman" panose="02020603050405020304" pitchFamily="18" charset="0"/>
              </a:rPr>
              <a:t>.1.</a:t>
            </a:r>
            <a:r>
              <a:rPr lang="zh-CN" altLang="zh-CN" sz="3300" dirty="0">
                <a:latin typeface="Times New Roman" panose="02020603050405020304" pitchFamily="18" charset="0"/>
                <a:ea typeface="Times New Roman" panose="02020603050405020304" pitchFamily="18" charset="0"/>
              </a:rPr>
              <a:t>(a) Reflection coefficient of MA at TE polarization</a:t>
            </a:r>
            <a:endParaRPr lang="zh-CN" altLang="zh-CN" sz="3300" dirty="0">
              <a:latin typeface="Times New Roman" panose="02020603050405020304" pitchFamily="18" charset="0"/>
              <a:ea typeface="Times New Roman" panose="02020603050405020304" pitchFamily="18" charset="0"/>
            </a:endParaRPr>
          </a:p>
        </p:txBody>
      </p:sp>
      <p:sp>
        <p:nvSpPr>
          <p:cNvPr id="2064" name="Text Box 25"/>
          <p:cNvSpPr txBox="1"/>
          <p:nvPr/>
        </p:nvSpPr>
        <p:spPr>
          <a:xfrm>
            <a:off x="16887825" y="32727583"/>
            <a:ext cx="14020800" cy="598805"/>
          </a:xfrm>
          <a:prstGeom prst="rect">
            <a:avLst/>
          </a:prstGeom>
          <a:noFill/>
          <a:ln w="9525">
            <a:noFill/>
          </a:ln>
        </p:spPr>
        <p:txBody>
          <a:bodyPr>
            <a:spAutoFit/>
          </a:bodyPr>
          <a:p>
            <a:pPr eaLnBrk="1" hangingPunct="1"/>
            <a:r>
              <a:rPr lang="en-US" altLang="zh-CN" sz="3300" dirty="0">
                <a:latin typeface="Times New Roman" panose="02020603050405020304" pitchFamily="18" charset="0"/>
                <a:cs typeface="Times New Roman" panose="02020603050405020304" pitchFamily="18" charset="0"/>
              </a:rPr>
              <a:t>Fig.2. (a)</a:t>
            </a:r>
            <a:r>
              <a:rPr lang="zh-CN" altLang="zh-CN" sz="3300" dirty="0">
                <a:latin typeface="Times New Roman" panose="02020603050405020304" pitchFamily="18" charset="0"/>
                <a:ea typeface="Times New Roman" panose="02020603050405020304" pitchFamily="18" charset="0"/>
                <a:sym typeface="+mn-ea"/>
              </a:rPr>
              <a:t>Reflection coefficient of MA at TM polarization</a:t>
            </a:r>
            <a:endParaRPr lang="zh-CN" altLang="zh-CN" sz="3300" dirty="0">
              <a:latin typeface="Times New Roman" panose="02020603050405020304" pitchFamily="18" charset="0"/>
              <a:ea typeface="Times New Roman" panose="02020603050405020304" pitchFamily="18" charset="0"/>
            </a:endParaRPr>
          </a:p>
        </p:txBody>
      </p:sp>
      <mc:AlternateContent xmlns:mc="http://schemas.openxmlformats.org/markup-compatibility/2006">
        <mc:Choice xmlns:a14="http://schemas.microsoft.com/office/drawing/2010/main" Requires="a14">
          <p:sp>
            <p:nvSpPr>
              <p:cNvPr id="2069" name="Rectangle 29"/>
              <p:cNvSpPr/>
              <p:nvPr/>
            </p:nvSpPr>
            <p:spPr>
              <a:xfrm>
                <a:off x="16503015" y="8585835"/>
                <a:ext cx="15167610" cy="5518150"/>
              </a:xfrm>
              <a:prstGeom prst="rect">
                <a:avLst/>
              </a:prstGeom>
              <a:noFill/>
              <a:ln w="9525">
                <a:noFill/>
              </a:ln>
            </p:spPr>
            <p:txBody>
              <a:bodyPr>
                <a:spAutoFit/>
              </a:bodyPr>
              <a:p>
                <a:pPr eaLnBrk="1" hangingPunct="1"/>
                <a:r>
                  <a:rPr lang="en-US" altLang="zh-CN" sz="3200" dirty="0">
                    <a:latin typeface="Times New Roman" panose="02020603050405020304" pitchFamily="18" charset="0"/>
                    <a:ea typeface="Times New Roman" panose="02020603050405020304" pitchFamily="18" charset="0"/>
                  </a:rPr>
                  <a:t>The absorptivity is characterized as follows:</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A(ω)=1-R(ω)-T(ω)       (1)</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 Where  A( ω)  is  the  absorptivity,  R( ω)  and T( ω) respectively are the reflection and transmission performance. In theory,  because  of  the  metallic  ground  plane  and  in  order  to maximize  absorption,  the  any  energy  cannot  transmit  through the absorber, which means: </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T(ω)=0                          (2)</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According to the expression to design for near-perfect absorber, it should satisfy that:</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R( ω) = 0                       (3)</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R(ω)=1−  </a:t>
                </a:r>
                <a14:m>
                  <m:oMath xmlns:m="http://schemas.openxmlformats.org/officeDocument/2006/math">
                    <m:sSup>
                      <m:sSupPr>
                        <m:ctrlPr>
                          <a:rPr lang="en-US" altLang="zh-CN" sz="3200" i="1" dirty="0">
                            <a:latin typeface="Cambria Math" panose="02040503050406030204" charset="0"/>
                            <a:ea typeface="Times New Roman" panose="02020603050405020304" pitchFamily="18" charset="0"/>
                            <a:cs typeface="Cambria Math" panose="02040503050406030204" charset="0"/>
                          </a:rPr>
                        </m:ctrlPr>
                      </m:sSupPr>
                      <m:e>
                        <m:d>
                          <m:dPr>
                            <m:begChr m:val="|"/>
                            <m:endChr m:val="|"/>
                            <m:ctrlPr>
                              <a:rPr lang="en-US" altLang="zh-CN" sz="3200" i="1" dirty="0">
                                <a:latin typeface="Cambria Math" panose="02040503050406030204" charset="0"/>
                                <a:ea typeface="Times New Roman" panose="02020603050405020304" pitchFamily="18" charset="0"/>
                                <a:cs typeface="Cambria Math" panose="02040503050406030204" charset="0"/>
                              </a:rPr>
                            </m:ctrlPr>
                          </m:dPr>
                          <m:e>
                            <m:sSub>
                              <m:sSubPr>
                                <m:ctrlPr>
                                  <a:rPr lang="en-US" altLang="zh-CN" sz="3200" i="1" dirty="0">
                                    <a:latin typeface="Cambria Math" panose="02040503050406030204" charset="0"/>
                                    <a:ea typeface="Times New Roman" panose="02020603050405020304" pitchFamily="18" charset="0"/>
                                    <a:cs typeface="Cambria Math" panose="02040503050406030204" charset="0"/>
                                  </a:rPr>
                                </m:ctrlPr>
                              </m:sSubPr>
                              <m:e>
                                <m:r>
                                  <a:rPr lang="en-US" altLang="zh-CN" sz="3200" i="1" dirty="0">
                                    <a:latin typeface="Cambria Math" panose="02040503050406030204" charset="0"/>
                                    <a:ea typeface="Times New Roman" panose="02020603050405020304" pitchFamily="18" charset="0"/>
                                    <a:cs typeface="Cambria Math" panose="02040503050406030204" charset="0"/>
                                  </a:rPr>
                                  <m:t>𝑆</m:t>
                                </m:r>
                              </m:e>
                              <m:sub>
                                <m:r>
                                  <a:rPr lang="en-US" altLang="zh-CN" sz="3200" i="1" dirty="0">
                                    <a:latin typeface="Cambria Math" panose="02040503050406030204" charset="0"/>
                                    <a:ea typeface="Times New Roman" panose="02020603050405020304" pitchFamily="18" charset="0"/>
                                    <a:cs typeface="Cambria Math" panose="02040503050406030204" charset="0"/>
                                  </a:rPr>
                                  <m:t>11</m:t>
                                </m:r>
                              </m:sub>
                            </m:sSub>
                          </m:e>
                        </m:d>
                      </m:e>
                      <m:sup>
                        <m:r>
                          <a:rPr lang="en-US" altLang="zh-CN" sz="3200" i="1" dirty="0">
                            <a:latin typeface="Cambria Math" panose="02040503050406030204" charset="0"/>
                            <a:ea typeface="Times New Roman" panose="02020603050405020304" pitchFamily="18" charset="0"/>
                            <a:cs typeface="Cambria Math" panose="02040503050406030204" charset="0"/>
                          </a:rPr>
                          <m:t>2</m:t>
                        </m:r>
                      </m:sup>
                    </m:sSup>
                  </m:oMath>
                </a14:m>
                <a:r>
                  <a:rPr lang="en-US" altLang="zh-CN" sz="3200" dirty="0">
                    <a:latin typeface="Times New Roman" panose="02020603050405020304" pitchFamily="18" charset="0"/>
                    <a:ea typeface="Times New Roman" panose="02020603050405020304" pitchFamily="18" charset="0"/>
                  </a:rPr>
                  <a:t>            (4)</a:t>
                </a:r>
                <a:endParaRPr lang="en-US" altLang="zh-CN" sz="3200" dirty="0">
                  <a:latin typeface="Times New Roman" panose="02020603050405020304" pitchFamily="18" charset="0"/>
                  <a:ea typeface="Times New Roman" panose="02020603050405020304" pitchFamily="18" charset="0"/>
                </a:endParaRPr>
              </a:p>
              <a:p>
                <a:pPr eaLnBrk="1" hangingPunct="1"/>
                <a:r>
                  <a:rPr lang="en-US" altLang="zh-CN" sz="3200" dirty="0">
                    <a:latin typeface="Times New Roman" panose="02020603050405020304" pitchFamily="18" charset="0"/>
                    <a:ea typeface="Times New Roman" panose="02020603050405020304" pitchFamily="18" charset="0"/>
                  </a:rPr>
                  <a:t>Where S11 is refl</a:t>
                </a:r>
                <a:r>
                  <a:rPr lang="en-US" altLang="zh-CN" sz="3200" dirty="0">
                    <a:latin typeface="Times New Roman" panose="02020603050405020304" pitchFamily="18" charset="0"/>
                    <a:ea typeface="Times New Roman" panose="02020603050405020304" pitchFamily="18" charset="0"/>
                  </a:rPr>
                  <a:t>ection coefficient.</a:t>
                </a:r>
                <a:endParaRPr lang="en-US" altLang="zh-CN" sz="3200" dirty="0">
                  <a:latin typeface="Times New Roman" panose="02020603050405020304" pitchFamily="18" charset="0"/>
                  <a:ea typeface="Times New Roman" panose="02020603050405020304" pitchFamily="18" charset="0"/>
                </a:endParaRPr>
              </a:p>
            </p:txBody>
          </p:sp>
        </mc:Choice>
        <mc:Fallback>
          <p:sp>
            <p:nvSpPr>
              <p:cNvPr id="2069" name="Rectangle 29"/>
              <p:cNvSpPr>
                <a:spLocks noRot="1" noChangeAspect="1" noMove="1" noResize="1" noEditPoints="1" noAdjustHandles="1" noChangeArrowheads="1" noChangeShapeType="1" noTextEdit="1"/>
              </p:cNvSpPr>
              <p:nvPr/>
            </p:nvSpPr>
            <p:spPr>
              <a:xfrm>
                <a:off x="16503015" y="8585835"/>
                <a:ext cx="15167610" cy="5518150"/>
              </a:xfrm>
              <a:prstGeom prst="rect">
                <a:avLst/>
              </a:prstGeom>
              <a:blipFill rotWithShape="1">
                <a:blip r:embed="rId1"/>
                <a:stretch>
                  <a:fillRect/>
                </a:stretch>
              </a:blipFill>
              <a:ln w="9525">
                <a:noFill/>
              </a:ln>
            </p:spPr>
            <p:txBody>
              <a:bodyPr/>
              <a:lstStyle/>
              <a:p>
                <a:r>
                  <a:rPr lang="zh-CN" altLang="en-US">
                    <a:noFill/>
                  </a:rPr>
                  <a:t> </a:t>
                </a:r>
              </a:p>
            </p:txBody>
          </p:sp>
        </mc:Fallback>
      </mc:AlternateContent>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5425" y="1257300"/>
            <a:ext cx="4695825" cy="4642485"/>
          </a:xfrm>
          <a:prstGeom prst="rect">
            <a:avLst/>
          </a:prstGeom>
        </p:spPr>
      </p:pic>
      <p:pic>
        <p:nvPicPr>
          <p:cNvPr id="2" name="图片 1"/>
          <p:cNvPicPr>
            <a:picLocks noChangeAspect="1"/>
          </p:cNvPicPr>
          <p:nvPr/>
        </p:nvPicPr>
        <p:blipFill>
          <a:blip r:embed="rId3"/>
          <a:stretch>
            <a:fillRect/>
          </a:stretch>
        </p:blipFill>
        <p:spPr>
          <a:xfrm>
            <a:off x="733425" y="21422360"/>
            <a:ext cx="14864715" cy="10652125"/>
          </a:xfrm>
          <a:prstGeom prst="rect">
            <a:avLst/>
          </a:prstGeom>
        </p:spPr>
      </p:pic>
      <p:pic>
        <p:nvPicPr>
          <p:cNvPr id="3" name="图片 2"/>
          <p:cNvPicPr>
            <a:picLocks noChangeAspect="1"/>
          </p:cNvPicPr>
          <p:nvPr/>
        </p:nvPicPr>
        <p:blipFill>
          <a:blip r:embed="rId4"/>
          <a:stretch>
            <a:fillRect/>
          </a:stretch>
        </p:blipFill>
        <p:spPr>
          <a:xfrm>
            <a:off x="15985490" y="21034375"/>
            <a:ext cx="15075535" cy="11856720"/>
          </a:xfrm>
          <a:prstGeom prst="rect">
            <a:avLst/>
          </a:prstGeom>
        </p:spPr>
      </p:pic>
      <p:graphicFrame>
        <p:nvGraphicFramePr>
          <p:cNvPr id="4" name="对象 3">
            <a:hlinkClick r:id="" action="ppaction://ole?verb="/>
          </p:cNvPr>
          <p:cNvGraphicFramePr>
            <a:graphicFrameLocks noChangeAspect="1"/>
          </p:cNvGraphicFramePr>
          <p:nvPr/>
        </p:nvGraphicFramePr>
        <p:xfrm>
          <a:off x="16068675" y="21482050"/>
          <a:ext cx="266700" cy="241300"/>
        </p:xfrm>
        <a:graphic>
          <a:graphicData uri="http://schemas.openxmlformats.org/presentationml/2006/ole">
            <mc:AlternateContent xmlns:mc="http://schemas.openxmlformats.org/markup-compatibility/2006">
              <mc:Choice xmlns:v="urn:schemas-microsoft-com:vml" Requires="v">
                <p:oleObj spid="_x0000_s1025" name="" r:id="rId5" imgW="266700" imgH="241300" progId="Equation.KSEE3">
                  <p:embed/>
                </p:oleObj>
              </mc:Choice>
              <mc:Fallback>
                <p:oleObj name="" r:id="rId5" imgW="266700" imgH="241300" progId="Equation.KSEE3">
                  <p:embed/>
                  <p:pic>
                    <p:nvPicPr>
                      <p:cNvPr id="0" name="图片 1024"/>
                      <p:cNvPicPr/>
                      <p:nvPr/>
                    </p:nvPicPr>
                    <p:blipFill>
                      <a:blip r:embed="rId6"/>
                      <a:stretch>
                        <a:fillRect/>
                      </a:stretch>
                    </p:blipFill>
                    <p:spPr>
                      <a:xfrm>
                        <a:off x="16068675" y="21482050"/>
                        <a:ext cx="266700" cy="2413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6144875" y="21386800"/>
          <a:ext cx="114300" cy="431800"/>
        </p:xfrm>
        <a:graphic>
          <a:graphicData uri="http://schemas.openxmlformats.org/presentationml/2006/ole">
            <mc:AlternateContent xmlns:mc="http://schemas.openxmlformats.org/markup-compatibility/2006">
              <mc:Choice xmlns:v="urn:schemas-microsoft-com:vml" Requires="v">
                <p:oleObj spid="_x0000_s1026" name="" r:id="rId7" imgW="114300" imgH="431800" progId="Equation.KSEE3">
                  <p:embed/>
                </p:oleObj>
              </mc:Choice>
              <mc:Fallback>
                <p:oleObj name="" r:id="rId7" imgW="114300" imgH="431800" progId="Equation.KSEE3">
                  <p:embed/>
                  <p:pic>
                    <p:nvPicPr>
                      <p:cNvPr id="0" name="图片 1025"/>
                      <p:cNvPicPr/>
                      <p:nvPr/>
                    </p:nvPicPr>
                    <p:blipFill>
                      <a:blip r:embed="rId8"/>
                      <a:stretch>
                        <a:fillRect/>
                      </a:stretch>
                    </p:blipFill>
                    <p:spPr>
                      <a:xfrm>
                        <a:off x="16144875" y="21386800"/>
                        <a:ext cx="114300" cy="431800"/>
                      </a:xfrm>
                      <a:prstGeom prst="rect">
                        <a:avLst/>
                      </a:prstGeom>
                    </p:spPr>
                  </p:pic>
                </p:oleObj>
              </mc:Fallback>
            </mc:AlternateContent>
          </a:graphicData>
        </a:graphic>
      </p:graphicFrame>
      <p:graphicFrame>
        <p:nvGraphicFramePr>
          <p:cNvPr id="7" name="对象 6"/>
          <p:cNvGraphicFramePr/>
          <p:nvPr/>
        </p:nvGraphicFramePr>
        <p:xfrm>
          <a:off x="16055975" y="21478240"/>
          <a:ext cx="292100" cy="248920"/>
        </p:xfrm>
        <a:graphic>
          <a:graphicData uri="http://schemas.openxmlformats.org/presentationml/2006/ole">
            <mc:AlternateContent xmlns:mc="http://schemas.openxmlformats.org/markup-compatibility/2006">
              <mc:Choice xmlns:v="urn:schemas-microsoft-com:vml" Requires="v">
                <p:oleObj spid="_x0000_s8" name="" r:id="rId9" imgW="316865" imgH="279400" progId="Equation.KSEE3">
                  <p:embed/>
                </p:oleObj>
              </mc:Choice>
              <mc:Fallback>
                <p:oleObj name="" r:id="rId9" imgW="316865" imgH="279400" progId="Equation.KSEE3">
                  <p:embed/>
                  <p:pic>
                    <p:nvPicPr>
                      <p:cNvPr id="0" name="图片 7"/>
                      <p:cNvPicPr/>
                      <p:nvPr/>
                    </p:nvPicPr>
                    <p:blipFill>
                      <a:blip r:embed="rId10"/>
                      <a:stretch>
                        <a:fillRect/>
                      </a:stretch>
                    </p:blipFill>
                    <p:spPr>
                      <a:xfrm>
                        <a:off x="16055975" y="21478240"/>
                        <a:ext cx="292100" cy="248920"/>
                      </a:xfrm>
                      <a:prstGeom prst="rect">
                        <a:avLst/>
                      </a:prstGeom>
                    </p:spPr>
                  </p:pic>
                </p:oleObj>
              </mc:Fallback>
            </mc:AlternateContent>
          </a:graphicData>
        </a:graphic>
      </p:graphicFrame>
      <p:graphicFrame>
        <p:nvGraphicFramePr>
          <p:cNvPr id="9" name="对象 8"/>
          <p:cNvGraphicFramePr/>
          <p:nvPr/>
        </p:nvGraphicFramePr>
        <p:xfrm>
          <a:off x="16055975" y="21478240"/>
          <a:ext cx="292100" cy="248920"/>
        </p:xfrm>
        <a:graphic>
          <a:graphicData uri="http://schemas.openxmlformats.org/presentationml/2006/ole">
            <mc:AlternateContent xmlns:mc="http://schemas.openxmlformats.org/markup-compatibility/2006">
              <mc:Choice xmlns:v="urn:schemas-microsoft-com:vml" Requires="v">
                <p:oleObj spid="_x0000_s10" name="" r:id="rId11" imgW="316865" imgH="279400" progId="Equation.KSEE3">
                  <p:embed/>
                </p:oleObj>
              </mc:Choice>
              <mc:Fallback>
                <p:oleObj name="" r:id="rId11" imgW="316865" imgH="279400" progId="Equation.KSEE3">
                  <p:embed/>
                  <p:pic>
                    <p:nvPicPr>
                      <p:cNvPr id="0" name="图片 9"/>
                      <p:cNvPicPr/>
                      <p:nvPr/>
                    </p:nvPicPr>
                    <p:blipFill>
                      <a:blip r:embed="rId12"/>
                      <a:stretch>
                        <a:fillRect/>
                      </a:stretch>
                    </p:blipFill>
                    <p:spPr>
                      <a:xfrm>
                        <a:off x="16055975" y="21478240"/>
                        <a:ext cx="292100" cy="248920"/>
                      </a:xfrm>
                      <a:prstGeom prst="rect">
                        <a:avLst/>
                      </a:prstGeom>
                    </p:spPr>
                  </p:pic>
                </p:oleObj>
              </mc:Fallback>
            </mc:AlternateContent>
          </a:graphicData>
        </a:graphic>
      </p:graphicFrame>
      <p:graphicFrame>
        <p:nvGraphicFramePr>
          <p:cNvPr id="11" name="对象 10"/>
          <p:cNvGraphicFramePr/>
          <p:nvPr/>
        </p:nvGraphicFramePr>
        <p:xfrm>
          <a:off x="16055975" y="21478240"/>
          <a:ext cx="292100" cy="248920"/>
        </p:xfrm>
        <a:graphic>
          <a:graphicData uri="http://schemas.openxmlformats.org/presentationml/2006/ole">
            <mc:AlternateContent xmlns:mc="http://schemas.openxmlformats.org/markup-compatibility/2006">
              <mc:Choice xmlns:v="urn:schemas-microsoft-com:vml" Requires="v">
                <p:oleObj spid="_x0000_s12" name="" r:id="rId13" imgW="316865" imgH="279400" progId="Equation.KSEE3">
                  <p:embed/>
                </p:oleObj>
              </mc:Choice>
              <mc:Fallback>
                <p:oleObj name="" r:id="rId13" imgW="316865" imgH="279400" progId="Equation.KSEE3">
                  <p:embed/>
                  <p:pic>
                    <p:nvPicPr>
                      <p:cNvPr id="0" name="图片 11"/>
                      <p:cNvPicPr/>
                      <p:nvPr/>
                    </p:nvPicPr>
                    <p:blipFill>
                      <a:blip r:embed="rId14"/>
                      <a:stretch>
                        <a:fillRect/>
                      </a:stretch>
                    </p:blipFill>
                    <p:spPr>
                      <a:xfrm>
                        <a:off x="16055975" y="21478240"/>
                        <a:ext cx="292100" cy="248920"/>
                      </a:xfrm>
                      <a:prstGeom prst="rect">
                        <a:avLst/>
                      </a:prstGeom>
                    </p:spPr>
                  </p:pic>
                </p:oleObj>
              </mc:Fallback>
            </mc:AlternateContent>
          </a:graphicData>
        </a:graphic>
      </p:graphicFrame>
    </p:spTree>
  </p:cSld>
  <p:clrMapOvr>
    <a:masterClrMapping/>
  </p:clrMapOvr>
</p:sld>
</file>

<file path=ppt/tags/tag1.xml><?xml version="1.0" encoding="utf-8"?>
<p:tagLst xmlns:p="http://schemas.openxmlformats.org/presentationml/2006/main">
  <p:tag name="COMMONDATA" val="eyJoZGlkIjoiNzcxZjVmODUzMDA3OTE3MzQ5NzA2MGQwYWY2ZDhjODYifQ=="/>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321175" rtl="0" eaLnBrk="1" fontAlgn="base" latinLnBrk="0" hangingPunct="1">
          <a:lnSpc>
            <a:spcPct val="100000"/>
          </a:lnSpc>
          <a:spcBef>
            <a:spcPct val="0"/>
          </a:spcBef>
          <a:spcAft>
            <a:spcPct val="0"/>
          </a:spcAft>
          <a:buClrTx/>
          <a:buSzTx/>
          <a:buFontTx/>
          <a:buNone/>
          <a:defRPr kumimoji="0" lang="zh-CN" altLang="en-US" sz="8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321175" rtl="0" eaLnBrk="1" fontAlgn="base" latinLnBrk="0" hangingPunct="1">
          <a:lnSpc>
            <a:spcPct val="100000"/>
          </a:lnSpc>
          <a:spcBef>
            <a:spcPct val="0"/>
          </a:spcBef>
          <a:spcAft>
            <a:spcPct val="0"/>
          </a:spcAft>
          <a:buClrTx/>
          <a:buSzTx/>
          <a:buFontTx/>
          <a:buNone/>
          <a:defRPr kumimoji="0" lang="zh-CN" altLang="en-US" sz="85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3185</Words>
  <Application>WPS 演示</Application>
  <PresentationFormat>自定义</PresentationFormat>
  <Paragraphs>35</Paragraphs>
  <Slides>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5</vt:i4>
      </vt:variant>
      <vt:variant>
        <vt:lpstr>幻灯片标题</vt:lpstr>
      </vt:variant>
      <vt:variant>
        <vt:i4>1</vt:i4>
      </vt:variant>
    </vt:vector>
  </HeadingPairs>
  <TitlesOfParts>
    <vt:vector size="14" baseType="lpstr">
      <vt:lpstr>Arial</vt:lpstr>
      <vt:lpstr>宋体</vt:lpstr>
      <vt:lpstr>Wingdings</vt:lpstr>
      <vt:lpstr>Times New Roman</vt:lpstr>
      <vt:lpstr>Cambria Math</vt:lpstr>
      <vt:lpstr>微软雅黑</vt:lpstr>
      <vt:lpstr>Arial Unicode MS</vt:lpstr>
      <vt:lpstr>默认设计模板</vt:lpstr>
      <vt:lpstr>Equation.KSEE3</vt:lpstr>
      <vt:lpstr>Equation.KSEE3</vt:lpstr>
      <vt:lpstr>Equation.KSEE3</vt:lpstr>
      <vt:lpstr>Equation.KSEE3</vt:lpstr>
      <vt:lpstr>Equation.KSEE3</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Hasee</cp:lastModifiedBy>
  <cp:revision>276</cp:revision>
  <dcterms:created xsi:type="dcterms:W3CDTF">1900-01-01T00:00:00Z</dcterms:created>
  <dcterms:modified xsi:type="dcterms:W3CDTF">2022-08-08T14:11:32Z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1BB3D9379A9B42CC94493B4B69B4B6B5</vt:lpwstr>
  </property>
  <property fmtid="{D5CDD505-2E9C-101B-9397-08002B2CF9AE}" pid="4" name="KSOProductBuildVer">
    <vt:lpwstr>2052-11.1.0.12116</vt:lpwstr>
  </property>
</Properties>
</file>