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41" r:id="rId2"/>
  </p:sldIdLst>
  <p:sldSz cx="28803600" cy="35999738"/>
  <p:notesSz cx="29818013" cy="42346563"/>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1026367" algn="l" rtl="0" fontAlgn="base">
      <a:spcBef>
        <a:spcPct val="0"/>
      </a:spcBef>
      <a:spcAft>
        <a:spcPct val="0"/>
      </a:spcAft>
      <a:defRPr kern="1200">
        <a:solidFill>
          <a:schemeClr val="tx1"/>
        </a:solidFill>
        <a:latin typeface="Arial" charset="0"/>
        <a:ea typeface="宋体" charset="-122"/>
        <a:cs typeface="+mn-cs"/>
      </a:defRPr>
    </a:lvl2pPr>
    <a:lvl3pPr marL="2052735" algn="l" rtl="0" fontAlgn="base">
      <a:spcBef>
        <a:spcPct val="0"/>
      </a:spcBef>
      <a:spcAft>
        <a:spcPct val="0"/>
      </a:spcAft>
      <a:defRPr kern="1200">
        <a:solidFill>
          <a:schemeClr val="tx1"/>
        </a:solidFill>
        <a:latin typeface="Arial" charset="0"/>
        <a:ea typeface="宋体" charset="-122"/>
        <a:cs typeface="+mn-cs"/>
      </a:defRPr>
    </a:lvl3pPr>
    <a:lvl4pPr marL="3079102" algn="l" rtl="0" fontAlgn="base">
      <a:spcBef>
        <a:spcPct val="0"/>
      </a:spcBef>
      <a:spcAft>
        <a:spcPct val="0"/>
      </a:spcAft>
      <a:defRPr kern="1200">
        <a:solidFill>
          <a:schemeClr val="tx1"/>
        </a:solidFill>
        <a:latin typeface="Arial" charset="0"/>
        <a:ea typeface="宋体" charset="-122"/>
        <a:cs typeface="+mn-cs"/>
      </a:defRPr>
    </a:lvl4pPr>
    <a:lvl5pPr marL="4105469" algn="l" rtl="0" fontAlgn="base">
      <a:spcBef>
        <a:spcPct val="0"/>
      </a:spcBef>
      <a:spcAft>
        <a:spcPct val="0"/>
      </a:spcAft>
      <a:defRPr kern="1200">
        <a:solidFill>
          <a:schemeClr val="tx1"/>
        </a:solidFill>
        <a:latin typeface="Arial" charset="0"/>
        <a:ea typeface="宋体" charset="-122"/>
        <a:cs typeface="+mn-cs"/>
      </a:defRPr>
    </a:lvl5pPr>
    <a:lvl6pPr marL="5131836" algn="l" defTabSz="2052735" rtl="0" eaLnBrk="1" latinLnBrk="0" hangingPunct="1">
      <a:defRPr kern="1200">
        <a:solidFill>
          <a:schemeClr val="tx1"/>
        </a:solidFill>
        <a:latin typeface="Arial" charset="0"/>
        <a:ea typeface="宋体" charset="-122"/>
        <a:cs typeface="+mn-cs"/>
      </a:defRPr>
    </a:lvl6pPr>
    <a:lvl7pPr marL="6158205" algn="l" defTabSz="2052735" rtl="0" eaLnBrk="1" latinLnBrk="0" hangingPunct="1">
      <a:defRPr kern="1200">
        <a:solidFill>
          <a:schemeClr val="tx1"/>
        </a:solidFill>
        <a:latin typeface="Arial" charset="0"/>
        <a:ea typeface="宋体" charset="-122"/>
        <a:cs typeface="+mn-cs"/>
      </a:defRPr>
    </a:lvl7pPr>
    <a:lvl8pPr marL="7184572" algn="l" defTabSz="2052735" rtl="0" eaLnBrk="1" latinLnBrk="0" hangingPunct="1">
      <a:defRPr kern="1200">
        <a:solidFill>
          <a:schemeClr val="tx1"/>
        </a:solidFill>
        <a:latin typeface="Arial" charset="0"/>
        <a:ea typeface="宋体" charset="-122"/>
        <a:cs typeface="+mn-cs"/>
      </a:defRPr>
    </a:lvl8pPr>
    <a:lvl9pPr marL="8210939" algn="l" defTabSz="2052735"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11339" userDrawn="1">
          <p15:clr>
            <a:srgbClr val="A4A3A4"/>
          </p15:clr>
        </p15:guide>
        <p15:guide id="2" pos="9073" userDrawn="1">
          <p15:clr>
            <a:srgbClr val="A4A3A4"/>
          </p15:clr>
        </p15:guide>
      </p15:sldGuideLst>
    </p:ext>
    <p:ext uri="{2D200454-40CA-4A62-9FC3-DE9A4176ACB9}">
      <p15:notesGuideLst xmlns:p15="http://schemas.microsoft.com/office/powerpoint/2012/main">
        <p15:guide id="1" orient="horz" pos="13335">
          <p15:clr>
            <a:srgbClr val="A4A3A4"/>
          </p15:clr>
        </p15:guide>
        <p15:guide id="2" pos="93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839" autoAdjust="0"/>
  </p:normalViewPr>
  <p:slideViewPr>
    <p:cSldViewPr>
      <p:cViewPr>
        <p:scale>
          <a:sx n="31" d="100"/>
          <a:sy n="31" d="100"/>
        </p:scale>
        <p:origin x="1112" y="-2336"/>
      </p:cViewPr>
      <p:guideLst>
        <p:guide orient="horz" pos="11339"/>
        <p:guide pos="9073"/>
      </p:guideLst>
    </p:cSldViewPr>
  </p:slideViewPr>
  <p:notesTextViewPr>
    <p:cViewPr>
      <p:scale>
        <a:sx n="100" d="100"/>
        <a:sy n="100" d="100"/>
      </p:scale>
      <p:origin x="0" y="0"/>
    </p:cViewPr>
  </p:notesTextViewPr>
  <p:sorterViewPr>
    <p:cViewPr>
      <p:scale>
        <a:sx n="200" d="100"/>
        <a:sy n="200" d="100"/>
      </p:scale>
      <p:origin x="0" y="1560"/>
    </p:cViewPr>
  </p:sorterViewPr>
  <p:notesViewPr>
    <p:cSldViewPr>
      <p:cViewPr varScale="1">
        <p:scale>
          <a:sx n="77" d="100"/>
          <a:sy n="77" d="100"/>
        </p:scale>
        <p:origin x="-4038" y="-96"/>
      </p:cViewPr>
      <p:guideLst>
        <p:guide orient="horz" pos="13335"/>
        <p:guide pos="9392"/>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12922028" cy="2115029"/>
          </a:xfrm>
          <a:prstGeom prst="rect">
            <a:avLst/>
          </a:prstGeom>
        </p:spPr>
        <p:txBody>
          <a:bodyPr vert="horz" lIns="412357" tIns="206178" rIns="412357" bIns="206178" rtlCol="0"/>
          <a:lstStyle>
            <a:lvl1pPr algn="l" fontAlgn="auto">
              <a:spcBef>
                <a:spcPts val="0"/>
              </a:spcBef>
              <a:spcAft>
                <a:spcPts val="0"/>
              </a:spcAft>
              <a:defRPr sz="5400">
                <a:latin typeface="+mn-lt"/>
                <a:ea typeface="+mn-ea"/>
              </a:defRPr>
            </a:lvl1pPr>
          </a:lstStyle>
          <a:p>
            <a:pPr>
              <a:defRPr/>
            </a:pPr>
            <a:endParaRPr lang="zh-CN" altLang="en-US"/>
          </a:p>
        </p:txBody>
      </p:sp>
      <p:sp>
        <p:nvSpPr>
          <p:cNvPr id="3" name="Date Placeholder 2"/>
          <p:cNvSpPr>
            <a:spLocks noGrp="1"/>
          </p:cNvSpPr>
          <p:nvPr>
            <p:ph type="dt" idx="1"/>
          </p:nvPr>
        </p:nvSpPr>
        <p:spPr>
          <a:xfrm>
            <a:off x="16889321" y="2"/>
            <a:ext cx="12922028" cy="2115029"/>
          </a:xfrm>
          <a:prstGeom prst="rect">
            <a:avLst/>
          </a:prstGeom>
        </p:spPr>
        <p:txBody>
          <a:bodyPr vert="horz" lIns="412357" tIns="206178" rIns="412357" bIns="206178" rtlCol="0"/>
          <a:lstStyle>
            <a:lvl1pPr algn="r" fontAlgn="auto">
              <a:spcBef>
                <a:spcPts val="0"/>
              </a:spcBef>
              <a:spcAft>
                <a:spcPts val="0"/>
              </a:spcAft>
              <a:defRPr sz="5400">
                <a:latin typeface="+mn-lt"/>
                <a:ea typeface="+mn-ea"/>
              </a:defRPr>
            </a:lvl1pPr>
          </a:lstStyle>
          <a:p>
            <a:pPr>
              <a:defRPr/>
            </a:pPr>
            <a:fld id="{FEA73E6E-DA46-4CA3-8A23-7E4DF70BBB5A}" type="datetimeFigureOut">
              <a:rPr lang="zh-CN" altLang="en-US"/>
              <a:pPr>
                <a:defRPr/>
              </a:pPr>
              <a:t>2022/8/2</a:t>
            </a:fld>
            <a:endParaRPr lang="zh-CN" altLang="en-US"/>
          </a:p>
        </p:txBody>
      </p:sp>
      <p:sp>
        <p:nvSpPr>
          <p:cNvPr id="4" name="Slide Image Placeholder 3"/>
          <p:cNvSpPr>
            <a:spLocks noGrp="1" noRot="1" noChangeAspect="1"/>
          </p:cNvSpPr>
          <p:nvPr>
            <p:ph type="sldImg" idx="2"/>
          </p:nvPr>
        </p:nvSpPr>
        <p:spPr>
          <a:xfrm>
            <a:off x="8558213" y="3179763"/>
            <a:ext cx="12701587" cy="15875000"/>
          </a:xfrm>
          <a:prstGeom prst="rect">
            <a:avLst/>
          </a:prstGeom>
          <a:noFill/>
          <a:ln w="12700">
            <a:solidFill>
              <a:prstClr val="black"/>
            </a:solidFill>
          </a:ln>
        </p:spPr>
        <p:txBody>
          <a:bodyPr vert="horz" lIns="412357" tIns="206178" rIns="412357" bIns="206178" rtlCol="0" anchor="ctr"/>
          <a:lstStyle/>
          <a:p>
            <a:pPr lvl="0"/>
            <a:endParaRPr lang="zh-CN" altLang="en-US" noProof="0"/>
          </a:p>
        </p:txBody>
      </p:sp>
      <p:sp>
        <p:nvSpPr>
          <p:cNvPr id="5" name="Notes Placeholder 4"/>
          <p:cNvSpPr>
            <a:spLocks noGrp="1"/>
          </p:cNvSpPr>
          <p:nvPr>
            <p:ph type="body" sz="quarter" idx="3"/>
          </p:nvPr>
        </p:nvSpPr>
        <p:spPr>
          <a:xfrm>
            <a:off x="2980472" y="20112482"/>
            <a:ext cx="23857077" cy="19054969"/>
          </a:xfrm>
          <a:prstGeom prst="rect">
            <a:avLst/>
          </a:prstGeom>
        </p:spPr>
        <p:txBody>
          <a:bodyPr vert="horz" lIns="412357" tIns="206178" rIns="412357" bIns="206178" rtlCol="0">
            <a:normAutofit/>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zh-CN" altLang="en-US" noProof="0"/>
          </a:p>
        </p:txBody>
      </p:sp>
      <p:sp>
        <p:nvSpPr>
          <p:cNvPr id="6" name="Footer Placeholder 5"/>
          <p:cNvSpPr>
            <a:spLocks noGrp="1"/>
          </p:cNvSpPr>
          <p:nvPr>
            <p:ph type="ftr" sz="quarter" idx="4"/>
          </p:nvPr>
        </p:nvSpPr>
        <p:spPr>
          <a:xfrm>
            <a:off x="2" y="40224966"/>
            <a:ext cx="12922028" cy="2115029"/>
          </a:xfrm>
          <a:prstGeom prst="rect">
            <a:avLst/>
          </a:prstGeom>
        </p:spPr>
        <p:txBody>
          <a:bodyPr vert="horz" lIns="412357" tIns="206178" rIns="412357" bIns="206178" rtlCol="0" anchor="b"/>
          <a:lstStyle>
            <a:lvl1pPr algn="l" fontAlgn="auto">
              <a:spcBef>
                <a:spcPts val="0"/>
              </a:spcBef>
              <a:spcAft>
                <a:spcPts val="0"/>
              </a:spcAft>
              <a:defRPr sz="5400">
                <a:latin typeface="+mn-lt"/>
                <a:ea typeface="+mn-ea"/>
              </a:defRPr>
            </a:lvl1pPr>
          </a:lstStyle>
          <a:p>
            <a:pPr>
              <a:defRPr/>
            </a:pPr>
            <a:endParaRPr lang="zh-CN" altLang="en-US"/>
          </a:p>
        </p:txBody>
      </p:sp>
      <p:sp>
        <p:nvSpPr>
          <p:cNvPr id="7" name="Slide Number Placeholder 6"/>
          <p:cNvSpPr>
            <a:spLocks noGrp="1"/>
          </p:cNvSpPr>
          <p:nvPr>
            <p:ph type="sldNum" sz="quarter" idx="5"/>
          </p:nvPr>
        </p:nvSpPr>
        <p:spPr>
          <a:xfrm>
            <a:off x="16889321" y="40224966"/>
            <a:ext cx="12922028" cy="2115029"/>
          </a:xfrm>
          <a:prstGeom prst="rect">
            <a:avLst/>
          </a:prstGeom>
        </p:spPr>
        <p:txBody>
          <a:bodyPr vert="horz" lIns="412357" tIns="206178" rIns="412357" bIns="206178" rtlCol="0" anchor="b"/>
          <a:lstStyle>
            <a:lvl1pPr algn="r" fontAlgn="auto">
              <a:spcBef>
                <a:spcPts val="0"/>
              </a:spcBef>
              <a:spcAft>
                <a:spcPts val="0"/>
              </a:spcAft>
              <a:defRPr sz="5400">
                <a:latin typeface="+mn-lt"/>
                <a:ea typeface="+mn-ea"/>
              </a:defRPr>
            </a:lvl1pPr>
          </a:lstStyle>
          <a:p>
            <a:pPr>
              <a:defRPr/>
            </a:pPr>
            <a:fld id="{3828B57D-DAF8-46A3-A1DE-C1E05E7AC03D}" type="slidenum">
              <a:rPr lang="zh-CN" altLang="en-US"/>
              <a:pPr>
                <a:defRPr/>
              </a:pPr>
              <a:t>‹#›</a:t>
            </a:fld>
            <a:endParaRPr lang="zh-CN" altLang="en-US"/>
          </a:p>
        </p:txBody>
      </p:sp>
    </p:spTree>
    <p:extLst>
      <p:ext uri="{BB962C8B-B14F-4D97-AF65-F5344CB8AC3E}">
        <p14:creationId xmlns:p14="http://schemas.microsoft.com/office/powerpoint/2010/main" val="1949772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700" kern="1200">
        <a:solidFill>
          <a:schemeClr val="tx1"/>
        </a:solidFill>
        <a:latin typeface="+mn-lt"/>
        <a:ea typeface="+mn-ea"/>
        <a:cs typeface="+mn-cs"/>
      </a:defRPr>
    </a:lvl1pPr>
    <a:lvl2pPr marL="1026367" algn="l" rtl="0" eaLnBrk="0" fontAlgn="base" hangingPunct="0">
      <a:spcBef>
        <a:spcPct val="30000"/>
      </a:spcBef>
      <a:spcAft>
        <a:spcPct val="0"/>
      </a:spcAft>
      <a:defRPr sz="2700" kern="1200">
        <a:solidFill>
          <a:schemeClr val="tx1"/>
        </a:solidFill>
        <a:latin typeface="+mn-lt"/>
        <a:ea typeface="+mn-ea"/>
        <a:cs typeface="+mn-cs"/>
      </a:defRPr>
    </a:lvl2pPr>
    <a:lvl3pPr marL="2052735" algn="l" rtl="0" eaLnBrk="0" fontAlgn="base" hangingPunct="0">
      <a:spcBef>
        <a:spcPct val="30000"/>
      </a:spcBef>
      <a:spcAft>
        <a:spcPct val="0"/>
      </a:spcAft>
      <a:defRPr sz="2700" kern="1200">
        <a:solidFill>
          <a:schemeClr val="tx1"/>
        </a:solidFill>
        <a:latin typeface="+mn-lt"/>
        <a:ea typeface="+mn-ea"/>
        <a:cs typeface="+mn-cs"/>
      </a:defRPr>
    </a:lvl3pPr>
    <a:lvl4pPr marL="3079102" algn="l" rtl="0" eaLnBrk="0" fontAlgn="base" hangingPunct="0">
      <a:spcBef>
        <a:spcPct val="30000"/>
      </a:spcBef>
      <a:spcAft>
        <a:spcPct val="0"/>
      </a:spcAft>
      <a:defRPr sz="2700" kern="1200">
        <a:solidFill>
          <a:schemeClr val="tx1"/>
        </a:solidFill>
        <a:latin typeface="+mn-lt"/>
        <a:ea typeface="+mn-ea"/>
        <a:cs typeface="+mn-cs"/>
      </a:defRPr>
    </a:lvl4pPr>
    <a:lvl5pPr marL="4105469" algn="l" rtl="0" eaLnBrk="0" fontAlgn="base" hangingPunct="0">
      <a:spcBef>
        <a:spcPct val="30000"/>
      </a:spcBef>
      <a:spcAft>
        <a:spcPct val="0"/>
      </a:spcAft>
      <a:defRPr sz="2700" kern="1200">
        <a:solidFill>
          <a:schemeClr val="tx1"/>
        </a:solidFill>
        <a:latin typeface="+mn-lt"/>
        <a:ea typeface="+mn-ea"/>
        <a:cs typeface="+mn-cs"/>
      </a:defRPr>
    </a:lvl5pPr>
    <a:lvl6pPr marL="5131836" algn="l" defTabSz="2052735" rtl="0" eaLnBrk="1" latinLnBrk="0" hangingPunct="1">
      <a:defRPr sz="2700" kern="1200">
        <a:solidFill>
          <a:schemeClr val="tx1"/>
        </a:solidFill>
        <a:latin typeface="+mn-lt"/>
        <a:ea typeface="+mn-ea"/>
        <a:cs typeface="+mn-cs"/>
      </a:defRPr>
    </a:lvl6pPr>
    <a:lvl7pPr marL="6158205" algn="l" defTabSz="2052735" rtl="0" eaLnBrk="1" latinLnBrk="0" hangingPunct="1">
      <a:defRPr sz="2700" kern="1200">
        <a:solidFill>
          <a:schemeClr val="tx1"/>
        </a:solidFill>
        <a:latin typeface="+mn-lt"/>
        <a:ea typeface="+mn-ea"/>
        <a:cs typeface="+mn-cs"/>
      </a:defRPr>
    </a:lvl7pPr>
    <a:lvl8pPr marL="7184572" algn="l" defTabSz="2052735" rtl="0" eaLnBrk="1" latinLnBrk="0" hangingPunct="1">
      <a:defRPr sz="2700" kern="1200">
        <a:solidFill>
          <a:schemeClr val="tx1"/>
        </a:solidFill>
        <a:latin typeface="+mn-lt"/>
        <a:ea typeface="+mn-ea"/>
        <a:cs typeface="+mn-cs"/>
      </a:defRPr>
    </a:lvl8pPr>
    <a:lvl9pPr marL="8210939" algn="l" defTabSz="2052735" rtl="0" eaLnBrk="1" latinLnBrk="0" hangingPunct="1">
      <a:defRPr sz="2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幻灯片图像占位符 1"/>
          <p:cNvSpPr>
            <a:spLocks noGrp="1" noRot="1" noChangeAspect="1" noTextEdit="1"/>
          </p:cNvSpPr>
          <p:nvPr>
            <p:ph type="sldImg"/>
          </p:nvPr>
        </p:nvSpPr>
        <p:spPr bwMode="auto">
          <a:xfrm>
            <a:off x="8558213" y="3179763"/>
            <a:ext cx="12701587" cy="15875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dirty="0"/>
          </a:p>
        </p:txBody>
      </p:sp>
      <p:sp>
        <p:nvSpPr>
          <p:cNvPr id="4" name="灯片编号占位符 3"/>
          <p:cNvSpPr>
            <a:spLocks noGrp="1"/>
          </p:cNvSpPr>
          <p:nvPr>
            <p:ph type="sldNum" sz="quarter" idx="5"/>
          </p:nvPr>
        </p:nvSpPr>
        <p:spPr/>
        <p:txBody>
          <a:bodyPr/>
          <a:lstStyle/>
          <a:p>
            <a:pPr>
              <a:defRPr/>
            </a:pPr>
            <a:fld id="{756D02E6-F442-4941-80CA-A0DB3CE791DA}" type="slidenum">
              <a:rPr lang="zh-CN" altLang="en-US" smtClean="0"/>
              <a:pPr>
                <a:defRPr/>
              </a:pPr>
              <a:t>1</a:t>
            </a:fld>
            <a:endParaRPr lang="zh-CN" altLang="en-US"/>
          </a:p>
        </p:txBody>
      </p:sp>
    </p:spTree>
    <p:extLst>
      <p:ext uri="{BB962C8B-B14F-4D97-AF65-F5344CB8AC3E}">
        <p14:creationId xmlns:p14="http://schemas.microsoft.com/office/powerpoint/2010/main" val="2017607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1"/>
          <p:cNvSpPr/>
          <p:nvPr/>
        </p:nvSpPr>
        <p:spPr bwMode="white">
          <a:xfrm>
            <a:off x="2" y="31341444"/>
            <a:ext cx="28803600" cy="465829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30001" y="31774781"/>
            <a:ext cx="7085887" cy="374163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7430948" y="31724785"/>
            <a:ext cx="21372671" cy="374997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Title 7"/>
          <p:cNvSpPr>
            <a:spLocks noGrp="1"/>
          </p:cNvSpPr>
          <p:nvPr>
            <p:ph type="ctrTitle"/>
          </p:nvPr>
        </p:nvSpPr>
        <p:spPr>
          <a:xfrm>
            <a:off x="7440932" y="21199847"/>
            <a:ext cx="20402550" cy="9599930"/>
          </a:xfrm>
        </p:spPr>
        <p:txBody>
          <a:bodyPr anchor="b"/>
          <a:lstStyle>
            <a:lvl1pPr>
              <a:defRPr cap="all" baseline="0"/>
            </a:lvl1pPr>
          </a:lstStyle>
          <a:p>
            <a:r>
              <a:rPr lang="en-US" altLang="zh-CN"/>
              <a:t>Click to edit Master title style</a:t>
            </a:r>
            <a:endParaRPr lang="en-US"/>
          </a:p>
        </p:txBody>
      </p:sp>
      <p:sp>
        <p:nvSpPr>
          <p:cNvPr id="9" name="Subtitle 8"/>
          <p:cNvSpPr>
            <a:spLocks noGrp="1"/>
          </p:cNvSpPr>
          <p:nvPr>
            <p:ph type="subTitle" idx="1"/>
          </p:nvPr>
        </p:nvSpPr>
        <p:spPr>
          <a:xfrm>
            <a:off x="7440931" y="31758500"/>
            <a:ext cx="21122640" cy="3599975"/>
          </a:xfrm>
        </p:spPr>
        <p:txBody>
          <a:bodyPr anchor="ctr">
            <a:normAutofit/>
          </a:bodyPr>
          <a:lstStyle>
            <a:lvl1pPr marL="0" indent="0" algn="l">
              <a:buNone/>
              <a:defRPr sz="5272">
                <a:solidFill>
                  <a:srgbClr val="FFFFFF"/>
                </a:solidFill>
              </a:defRPr>
            </a:lvl1pPr>
            <a:lvl2pPr marL="932972" indent="0" algn="ctr">
              <a:buNone/>
            </a:lvl2pPr>
            <a:lvl3pPr marL="1865942" indent="0" algn="ctr">
              <a:buNone/>
            </a:lvl3pPr>
            <a:lvl4pPr marL="2798913" indent="0" algn="ctr">
              <a:buNone/>
            </a:lvl4pPr>
            <a:lvl5pPr marL="3731886" indent="0" algn="ctr">
              <a:buNone/>
            </a:lvl5pPr>
            <a:lvl6pPr marL="4664855" indent="0" algn="ctr">
              <a:buNone/>
            </a:lvl6pPr>
            <a:lvl7pPr marL="5597829" indent="0" algn="ctr">
              <a:buNone/>
            </a:lvl7pPr>
            <a:lvl8pPr marL="6530799" indent="0" algn="ctr">
              <a:buNone/>
            </a:lvl8pPr>
            <a:lvl9pPr marL="7463771" indent="0" algn="ctr">
              <a:buNone/>
            </a:lvl9pPr>
          </a:lstStyle>
          <a:p>
            <a:r>
              <a:rPr lang="en-US" altLang="zh-CN"/>
              <a:t>Click to edit Master subtitle style</a:t>
            </a:r>
            <a:endParaRPr lang="en-US"/>
          </a:p>
        </p:txBody>
      </p:sp>
      <p:sp>
        <p:nvSpPr>
          <p:cNvPr id="7" name="Date Placeholder 27"/>
          <p:cNvSpPr>
            <a:spLocks noGrp="1"/>
          </p:cNvSpPr>
          <p:nvPr>
            <p:ph type="dt" sz="half" idx="10"/>
          </p:nvPr>
        </p:nvSpPr>
        <p:spPr>
          <a:xfrm>
            <a:off x="240031" y="31858111"/>
            <a:ext cx="6480810" cy="3599975"/>
          </a:xfrm>
        </p:spPr>
        <p:txBody>
          <a:bodyPr>
            <a:noAutofit/>
          </a:bodyPr>
          <a:lstStyle>
            <a:lvl1pPr algn="ctr">
              <a:defRPr sz="4000">
                <a:solidFill>
                  <a:srgbClr val="FFFFFF"/>
                </a:solidFill>
              </a:defRPr>
            </a:lvl1pPr>
          </a:lstStyle>
          <a:p>
            <a:pPr>
              <a:defRPr/>
            </a:pPr>
            <a:fld id="{65A04031-B80F-4CA8-A235-BE378156F528}" type="datetime1">
              <a:rPr lang="en-US" altLang="zh-CN"/>
              <a:pPr>
                <a:defRPr/>
              </a:pPr>
              <a:t>8/2/22</a:t>
            </a:fld>
            <a:endParaRPr lang="en-US" altLang="zh-CN">
              <a:ea typeface="宋体" pitchFamily="2" charset="-122"/>
            </a:endParaRPr>
          </a:p>
        </p:txBody>
      </p:sp>
      <p:sp>
        <p:nvSpPr>
          <p:cNvPr id="10" name="Footer Placeholder 16"/>
          <p:cNvSpPr>
            <a:spLocks noGrp="1"/>
          </p:cNvSpPr>
          <p:nvPr>
            <p:ph type="ftr" sz="quarter" idx="11"/>
          </p:nvPr>
        </p:nvSpPr>
        <p:spPr>
          <a:xfrm>
            <a:off x="6570822" y="1241673"/>
            <a:ext cx="18482310" cy="1916653"/>
          </a:xfrm>
        </p:spPr>
        <p:txBody>
          <a:bodyPr/>
          <a:lstStyle>
            <a:lvl1pPr algn="r">
              <a:defRPr>
                <a:solidFill>
                  <a:schemeClr val="tx2"/>
                </a:solidFill>
              </a:defRPr>
            </a:lvl1pPr>
          </a:lstStyle>
          <a:p>
            <a:pPr>
              <a:defRPr/>
            </a:pPr>
            <a:r>
              <a:rPr lang="en-US"/>
              <a:t>http://cemlab.uestc.edu.cn</a:t>
            </a:r>
          </a:p>
        </p:txBody>
      </p:sp>
      <p:sp>
        <p:nvSpPr>
          <p:cNvPr id="11" name="Slide Number Placeholder 28"/>
          <p:cNvSpPr>
            <a:spLocks noGrp="1"/>
          </p:cNvSpPr>
          <p:nvPr>
            <p:ph type="sldNum" sz="quarter" idx="12"/>
          </p:nvPr>
        </p:nvSpPr>
        <p:spPr>
          <a:xfrm>
            <a:off x="25203150" y="1199997"/>
            <a:ext cx="2640330" cy="1999985"/>
          </a:xfrm>
        </p:spPr>
        <p:txBody>
          <a:bodyPr/>
          <a:lstStyle>
            <a:lvl1pPr>
              <a:defRPr>
                <a:solidFill>
                  <a:schemeClr val="tx2"/>
                </a:solidFill>
              </a:defRPr>
            </a:lvl1pPr>
          </a:lstStyle>
          <a:p>
            <a:pPr>
              <a:defRPr/>
            </a:pPr>
            <a:fld id="{61792532-089D-41D9-852A-E54A9B71F1AE}" type="slidenum">
              <a:rPr lang="en-US" altLang="zh-CN"/>
              <a:pPr>
                <a:defRPr/>
              </a:pPr>
              <a:t>‹#›</a:t>
            </a:fld>
            <a:endParaRPr lang="en-US" altLang="zh-CN"/>
          </a:p>
        </p:txBody>
      </p:sp>
    </p:spTree>
    <p:extLst>
      <p:ext uri="{BB962C8B-B14F-4D97-AF65-F5344CB8AC3E}">
        <p14:creationId xmlns:p14="http://schemas.microsoft.com/office/powerpoint/2010/main" val="21194865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fld id="{6AF056A3-3A0F-4256-8BB6-EDCA004A3F96}" type="datetime1">
              <a:rPr lang="en-US" altLang="zh-CN"/>
              <a:pPr>
                <a:defRPr/>
              </a:pPr>
              <a:t>8/2/22</a:t>
            </a:fld>
            <a:endParaRPr lang="en-US" altLang="zh-CN">
              <a:ea typeface="宋体" pitchFamily="2" charset="-122"/>
            </a:endParaRPr>
          </a:p>
        </p:txBody>
      </p:sp>
      <p:sp>
        <p:nvSpPr>
          <p:cNvPr id="5" name="Footer Placeholder 4"/>
          <p:cNvSpPr>
            <a:spLocks noGrp="1"/>
          </p:cNvSpPr>
          <p:nvPr>
            <p:ph type="ftr" sz="quarter" idx="11"/>
          </p:nvPr>
        </p:nvSpPr>
        <p:spPr/>
        <p:txBody>
          <a:bodyPr/>
          <a:lstStyle>
            <a:lvl1pPr algn="r">
              <a:defRPr/>
            </a:lvl1pPr>
          </a:lstStyle>
          <a:p>
            <a:pPr>
              <a:defRPr/>
            </a:pPr>
            <a:r>
              <a:rPr lang="en-US"/>
              <a:t>http://cemlab.uestc.edu.cn</a:t>
            </a:r>
          </a:p>
        </p:txBody>
      </p:sp>
      <p:sp>
        <p:nvSpPr>
          <p:cNvPr id="6" name="Slide Number Placeholder 5"/>
          <p:cNvSpPr>
            <a:spLocks noGrp="1"/>
          </p:cNvSpPr>
          <p:nvPr>
            <p:ph type="sldNum" sz="quarter" idx="12"/>
          </p:nvPr>
        </p:nvSpPr>
        <p:spPr/>
        <p:txBody>
          <a:bodyPr/>
          <a:lstStyle>
            <a:lvl1pPr>
              <a:defRPr/>
            </a:lvl1pPr>
          </a:lstStyle>
          <a:p>
            <a:pPr>
              <a:defRPr/>
            </a:pPr>
            <a:fld id="{1BBE70D9-2025-406F-85A5-B94668112C67}" type="slidenum">
              <a:rPr lang="en-US" altLang="zh-CN"/>
              <a:pPr>
                <a:defRPr/>
              </a:pPr>
              <a:t>‹#›</a:t>
            </a:fld>
            <a:endParaRPr lang="en-US" altLang="zh-CN"/>
          </a:p>
        </p:txBody>
      </p:sp>
    </p:spTree>
    <p:extLst>
      <p:ext uri="{BB962C8B-B14F-4D97-AF65-F5344CB8AC3E}">
        <p14:creationId xmlns:p14="http://schemas.microsoft.com/office/powerpoint/2010/main" val="335767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11"/>
          <p:cNvSpPr/>
          <p:nvPr/>
        </p:nvSpPr>
        <p:spPr bwMode="white">
          <a:xfrm>
            <a:off x="19202404" y="1"/>
            <a:ext cx="1010126" cy="35999738"/>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19347440" y="3199984"/>
            <a:ext cx="720091" cy="32799761"/>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19347440" y="3"/>
            <a:ext cx="720091" cy="279998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2" name="Vertical Title 1"/>
          <p:cNvSpPr>
            <a:spLocks noGrp="1"/>
          </p:cNvSpPr>
          <p:nvPr>
            <p:ph type="title" orient="vert"/>
          </p:nvPr>
        </p:nvSpPr>
        <p:spPr>
          <a:xfrm>
            <a:off x="20642582" y="3199991"/>
            <a:ext cx="6480810" cy="289581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1440181" y="3199982"/>
            <a:ext cx="17522190" cy="28958131"/>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3"/>
          <p:cNvSpPr>
            <a:spLocks noGrp="1"/>
          </p:cNvSpPr>
          <p:nvPr>
            <p:ph type="dt" sz="half" idx="10"/>
          </p:nvPr>
        </p:nvSpPr>
        <p:spPr>
          <a:xfrm>
            <a:off x="20642580" y="32799773"/>
            <a:ext cx="6960870" cy="1916653"/>
          </a:xfrm>
        </p:spPr>
        <p:txBody>
          <a:bodyPr/>
          <a:lstStyle>
            <a:lvl1pPr>
              <a:defRPr/>
            </a:lvl1pPr>
          </a:lstStyle>
          <a:p>
            <a:pPr>
              <a:defRPr/>
            </a:pPr>
            <a:fld id="{7EEE0C45-A2AE-4463-8603-CF8A5BA051CD}" type="datetime1">
              <a:rPr lang="en-US" altLang="zh-CN"/>
              <a:pPr>
                <a:defRPr/>
              </a:pPr>
              <a:t>8/2/22</a:t>
            </a:fld>
            <a:endParaRPr lang="en-US" altLang="zh-CN">
              <a:ea typeface="宋体" pitchFamily="2" charset="-122"/>
            </a:endParaRPr>
          </a:p>
        </p:txBody>
      </p:sp>
      <p:sp>
        <p:nvSpPr>
          <p:cNvPr id="8" name="Footer Placeholder 4"/>
          <p:cNvSpPr>
            <a:spLocks noGrp="1"/>
          </p:cNvSpPr>
          <p:nvPr>
            <p:ph type="ftr" sz="quarter" idx="11"/>
          </p:nvPr>
        </p:nvSpPr>
        <p:spPr>
          <a:xfrm>
            <a:off x="1440198" y="32799773"/>
            <a:ext cx="17557197" cy="1916653"/>
          </a:xfrm>
        </p:spPr>
        <p:txBody>
          <a:bodyPr/>
          <a:lstStyle>
            <a:lvl1pPr algn="r">
              <a:defRPr/>
            </a:lvl1pPr>
          </a:lstStyle>
          <a:p>
            <a:pPr>
              <a:defRPr/>
            </a:pPr>
            <a:r>
              <a:rPr lang="en-US"/>
              <a:t>http://cemlab.uestc.edu.cn</a:t>
            </a:r>
          </a:p>
        </p:txBody>
      </p:sp>
      <p:sp>
        <p:nvSpPr>
          <p:cNvPr id="9" name="Slide Number Placeholder 5"/>
          <p:cNvSpPr>
            <a:spLocks noGrp="1"/>
          </p:cNvSpPr>
          <p:nvPr>
            <p:ph type="sldNum" sz="quarter" idx="12"/>
          </p:nvPr>
        </p:nvSpPr>
        <p:spPr>
          <a:xfrm rot="5400000">
            <a:off x="18307481" y="1014941"/>
            <a:ext cx="2799980" cy="770096"/>
          </a:xfrm>
        </p:spPr>
        <p:txBody>
          <a:bodyPr/>
          <a:lstStyle>
            <a:lvl1pPr>
              <a:defRPr/>
            </a:lvl1pPr>
          </a:lstStyle>
          <a:p>
            <a:pPr>
              <a:defRPr/>
            </a:pPr>
            <a:fld id="{3ACA590B-7D4B-49D9-AC8B-B9FF4EDF2379}" type="slidenum">
              <a:rPr lang="en-US" altLang="zh-CN"/>
              <a:pPr>
                <a:defRPr/>
              </a:pPr>
              <a:t>‹#›</a:t>
            </a:fld>
            <a:endParaRPr lang="en-US" altLang="zh-CN"/>
          </a:p>
        </p:txBody>
      </p:sp>
    </p:spTree>
    <p:extLst>
      <p:ext uri="{BB962C8B-B14F-4D97-AF65-F5344CB8AC3E}">
        <p14:creationId xmlns:p14="http://schemas.microsoft.com/office/powerpoint/2010/main" val="296911130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738271" y="-228558"/>
            <a:ext cx="25692812" cy="4799965"/>
          </a:xfrm>
        </p:spPr>
        <p:txBody>
          <a:bodyPr>
            <a:normAutofit/>
          </a:bodyPr>
          <a:lstStyle>
            <a:lvl1pPr>
              <a:defRPr sz="7364"/>
            </a:lvl1pPr>
          </a:lstStyle>
          <a:p>
            <a:r>
              <a:rPr lang="zh-CN" altLang="en-US"/>
              <a:t>单击此处编辑母版标题样式</a:t>
            </a:r>
            <a:endParaRPr lang="en-US" dirty="0"/>
          </a:p>
        </p:txBody>
      </p:sp>
      <p:sp>
        <p:nvSpPr>
          <p:cNvPr id="9" name="Content Placeholder 8"/>
          <p:cNvSpPr>
            <a:spLocks noGrp="1"/>
          </p:cNvSpPr>
          <p:nvPr>
            <p:ph sz="quarter" idx="1"/>
          </p:nvPr>
        </p:nvSpPr>
        <p:spPr>
          <a:xfrm>
            <a:off x="1680210" y="6799950"/>
            <a:ext cx="25683211" cy="26399808"/>
          </a:xfrm>
          <a:prstGeom prst="rect">
            <a:avLst/>
          </a:prstGeom>
        </p:spPr>
        <p:txBody>
          <a:bodyPr/>
          <a:lstStyle>
            <a:lvl1pPr>
              <a:defRPr sz="5727">
                <a:latin typeface="Arial Black" pitchFamily="34" charset="0"/>
              </a:defRPr>
            </a:lvl1pPr>
            <a:lvl2pPr marL="1306161" indent="-559783">
              <a:buSzPct val="162000"/>
              <a:buFont typeface="Wingdings" pitchFamily="2" charset="2"/>
              <a:buChar char="§"/>
              <a:defRPr>
                <a:latin typeface="Arial Black" pitchFamily="34" charset="0"/>
              </a:defRPr>
            </a:lvl2pPr>
            <a:lvl3pPr marL="1865942" indent="-466486">
              <a:buSzPct val="162000"/>
              <a:buFont typeface="Wingdings" pitchFamily="2" charset="2"/>
              <a:buChar char="§"/>
              <a:defRPr>
                <a:latin typeface="Arial Black" pitchFamily="34" charset="0"/>
              </a:defRPr>
            </a:lvl3pPr>
            <a:lvl4pPr marL="2798913" indent="-466486">
              <a:buSzPct val="162000"/>
              <a:buFont typeface="Wingdings" pitchFamily="2" charset="2"/>
              <a:buChar char="§"/>
              <a:defRPr>
                <a:latin typeface="Arial Black" pitchFamily="34" charset="0"/>
              </a:defRPr>
            </a:lvl4pPr>
            <a:lvl5pPr marL="3731886" indent="-466486">
              <a:buSzPct val="162000"/>
              <a:buFont typeface="Wingdings" pitchFamily="2" charset="2"/>
              <a:buChar char="§"/>
              <a:defRPr>
                <a:latin typeface="Arial Black"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a:xfrm>
            <a:off x="19202401" y="34083099"/>
            <a:ext cx="8401050" cy="1916653"/>
          </a:xfrm>
        </p:spPr>
        <p:txBody>
          <a:bodyPr/>
          <a:lstStyle>
            <a:lvl1pPr>
              <a:defRPr>
                <a:latin typeface="Times New Roman" pitchFamily="18" charset="0"/>
                <a:cs typeface="Times New Roman" pitchFamily="18" charset="0"/>
              </a:defRPr>
            </a:lvl1pPr>
          </a:lstStyle>
          <a:p>
            <a:pPr>
              <a:defRPr/>
            </a:pPr>
            <a:fld id="{71DFF4FE-B411-4FF5-ACC6-42705FD9B548}" type="datetime1">
              <a:rPr lang="zh-CN" altLang="en-US"/>
              <a:pPr>
                <a:defRPr/>
              </a:pPr>
              <a:t>2022/8/2</a:t>
            </a:fld>
            <a:endParaRPr lang="zh-CN" altLang="en-US"/>
          </a:p>
        </p:txBody>
      </p:sp>
      <p:sp>
        <p:nvSpPr>
          <p:cNvPr id="5" name="Footer Placeholder 4"/>
          <p:cNvSpPr>
            <a:spLocks noGrp="1"/>
          </p:cNvSpPr>
          <p:nvPr>
            <p:ph type="ftr" sz="quarter" idx="11"/>
          </p:nvPr>
        </p:nvSpPr>
        <p:spPr>
          <a:xfrm>
            <a:off x="1640207" y="34083099"/>
            <a:ext cx="17077136" cy="1916653"/>
          </a:xfrm>
        </p:spPr>
        <p:txBody>
          <a:bodyPr/>
          <a:lstStyle>
            <a:lvl1pPr>
              <a:defRPr>
                <a:latin typeface="Times New Roman" pitchFamily="18" charset="0"/>
                <a:cs typeface="Times New Roman" pitchFamily="18" charset="0"/>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DB24D913-42FC-4111-89AF-BD85AC4D6FC9}" type="slidenum">
              <a:rPr lang="zh-CN" altLang="en-US"/>
              <a:pPr>
                <a:defRPr/>
              </a:pPr>
              <a:t>‹#›</a:t>
            </a:fld>
            <a:endParaRPr lang="zh-CN" altLang="en-US"/>
          </a:p>
        </p:txBody>
      </p:sp>
    </p:spTree>
    <p:extLst>
      <p:ext uri="{BB962C8B-B14F-4D97-AF65-F5344CB8AC3E}">
        <p14:creationId xmlns:p14="http://schemas.microsoft.com/office/powerpoint/2010/main" val="178732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p:nvPr userDrawn="1"/>
        </p:nvCxnSpPr>
        <p:spPr>
          <a:xfrm>
            <a:off x="2" y="34917049"/>
            <a:ext cx="28803600" cy="0"/>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a:xfrm>
            <a:off x="1920240" y="1599994"/>
            <a:ext cx="25692812" cy="1725508"/>
          </a:xfrm>
        </p:spPr>
        <p:txBody>
          <a:bodyPr>
            <a:normAutofit/>
          </a:bodyPr>
          <a:lstStyle>
            <a:lvl1pPr>
              <a:defRPr sz="7364"/>
            </a:lvl1pPr>
          </a:lstStyle>
          <a:p>
            <a:r>
              <a:rPr lang="en-US" altLang="zh-CN" dirty="0"/>
              <a:t>Click to edit Master title style</a:t>
            </a:r>
            <a:endParaRPr lang="en-US" dirty="0"/>
          </a:p>
        </p:txBody>
      </p:sp>
      <p:sp>
        <p:nvSpPr>
          <p:cNvPr id="8" name="Content Placeholder 7"/>
          <p:cNvSpPr>
            <a:spLocks noGrp="1"/>
          </p:cNvSpPr>
          <p:nvPr>
            <p:ph sz="quarter" idx="1"/>
          </p:nvPr>
        </p:nvSpPr>
        <p:spPr>
          <a:xfrm>
            <a:off x="1929843" y="5504227"/>
            <a:ext cx="25683211" cy="2649554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3"/>
          <p:cNvSpPr>
            <a:spLocks noGrp="1"/>
          </p:cNvSpPr>
          <p:nvPr>
            <p:ph type="dt" sz="half" idx="10"/>
          </p:nvPr>
        </p:nvSpPr>
        <p:spPr>
          <a:xfrm>
            <a:off x="19202401" y="34660733"/>
            <a:ext cx="8401050" cy="1339019"/>
          </a:xfrm>
        </p:spPr>
        <p:txBody>
          <a:bodyPr/>
          <a:lstStyle>
            <a:lvl1pPr>
              <a:defRPr b="1"/>
            </a:lvl1pPr>
          </a:lstStyle>
          <a:p>
            <a:pPr>
              <a:defRPr/>
            </a:pPr>
            <a:fld id="{05893163-EAF6-4FA5-B8CF-28B6C4BC8786}" type="datetime1">
              <a:rPr lang="en-US" altLang="zh-CN"/>
              <a:pPr>
                <a:defRPr/>
              </a:pPr>
              <a:t>8/2/22</a:t>
            </a:fld>
            <a:endParaRPr lang="en-US" altLang="zh-CN" dirty="0">
              <a:ea typeface="宋体" pitchFamily="2" charset="-122"/>
            </a:endParaRPr>
          </a:p>
        </p:txBody>
      </p:sp>
      <p:sp>
        <p:nvSpPr>
          <p:cNvPr id="6" name="Footer Placeholder 4"/>
          <p:cNvSpPr>
            <a:spLocks noGrp="1"/>
          </p:cNvSpPr>
          <p:nvPr>
            <p:ph type="ftr" sz="quarter" idx="11"/>
          </p:nvPr>
        </p:nvSpPr>
        <p:spPr>
          <a:xfrm>
            <a:off x="1920243" y="34660733"/>
            <a:ext cx="17077136" cy="1339019"/>
          </a:xfrm>
        </p:spPr>
        <p:txBody>
          <a:bodyPr/>
          <a:lstStyle>
            <a:lvl1pPr>
              <a:defRPr b="1"/>
            </a:lvl1pPr>
          </a:lstStyle>
          <a:p>
            <a:pPr>
              <a:defRPr/>
            </a:pPr>
            <a:r>
              <a:rPr lang="en-US"/>
              <a:t>http://cemlab.uestc.edu.cn</a:t>
            </a:r>
          </a:p>
        </p:txBody>
      </p:sp>
      <p:sp>
        <p:nvSpPr>
          <p:cNvPr id="7" name="Slide Number Placeholder 5"/>
          <p:cNvSpPr>
            <a:spLocks noGrp="1"/>
          </p:cNvSpPr>
          <p:nvPr>
            <p:ph type="sldNum" sz="quarter" idx="12"/>
          </p:nvPr>
        </p:nvSpPr>
        <p:spPr/>
        <p:txBody>
          <a:bodyPr/>
          <a:lstStyle>
            <a:lvl1pPr>
              <a:defRPr/>
            </a:lvl1pPr>
          </a:lstStyle>
          <a:p>
            <a:pPr>
              <a:defRPr/>
            </a:pPr>
            <a:fld id="{401B82E5-2602-422A-961D-E516CFE3485E}" type="slidenum">
              <a:rPr lang="en-US" altLang="zh-CN"/>
              <a:pPr>
                <a:defRPr/>
              </a:pPr>
              <a:t>‹#›</a:t>
            </a:fld>
            <a:endParaRPr lang="en-US" altLang="zh-CN"/>
          </a:p>
        </p:txBody>
      </p:sp>
    </p:spTree>
    <p:extLst>
      <p:ext uri="{BB962C8B-B14F-4D97-AF65-F5344CB8AC3E}">
        <p14:creationId xmlns:p14="http://schemas.microsoft.com/office/powerpoint/2010/main" val="1495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1"/>
          <p:cNvSpPr/>
          <p:nvPr/>
        </p:nvSpPr>
        <p:spPr bwMode="white">
          <a:xfrm>
            <a:off x="2" y="7999945"/>
            <a:ext cx="28803600" cy="599995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5" name="Rectangle 12"/>
          <p:cNvSpPr/>
          <p:nvPr/>
        </p:nvSpPr>
        <p:spPr>
          <a:xfrm>
            <a:off x="1" y="8399942"/>
            <a:ext cx="4080511" cy="519996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4"/>
          <p:cNvSpPr/>
          <p:nvPr/>
        </p:nvSpPr>
        <p:spPr>
          <a:xfrm>
            <a:off x="4320540" y="8399942"/>
            <a:ext cx="24483060" cy="519996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3" name="Text Placeholder 2"/>
          <p:cNvSpPr>
            <a:spLocks noGrp="1"/>
          </p:cNvSpPr>
          <p:nvPr>
            <p:ph type="body" idx="1"/>
          </p:nvPr>
        </p:nvSpPr>
        <p:spPr>
          <a:xfrm>
            <a:off x="4320542" y="14399905"/>
            <a:ext cx="22437806" cy="8783269"/>
          </a:xfrm>
        </p:spPr>
        <p:txBody>
          <a:bodyPr/>
          <a:lstStyle>
            <a:lvl1pPr marL="0" indent="0">
              <a:buNone/>
              <a:defRPr sz="5727">
                <a:solidFill>
                  <a:schemeClr val="tx2"/>
                </a:solidFill>
              </a:defRPr>
            </a:lvl1pPr>
            <a:lvl2pPr>
              <a:buNone/>
              <a:defRPr sz="3635">
                <a:solidFill>
                  <a:schemeClr val="tx1">
                    <a:tint val="75000"/>
                  </a:schemeClr>
                </a:solidFill>
              </a:defRPr>
            </a:lvl2pPr>
            <a:lvl3pPr>
              <a:buNone/>
              <a:defRPr sz="3273">
                <a:solidFill>
                  <a:schemeClr val="tx1">
                    <a:tint val="75000"/>
                  </a:schemeClr>
                </a:solidFill>
              </a:defRPr>
            </a:lvl3pPr>
            <a:lvl4pPr>
              <a:buNone/>
              <a:defRPr sz="2908">
                <a:solidFill>
                  <a:schemeClr val="tx1">
                    <a:tint val="75000"/>
                  </a:schemeClr>
                </a:solidFill>
              </a:defRPr>
            </a:lvl4pPr>
            <a:lvl5pPr>
              <a:buNone/>
              <a:defRPr sz="2908">
                <a:solidFill>
                  <a:schemeClr val="tx1">
                    <a:tint val="75000"/>
                  </a:schemeClr>
                </a:solidFill>
              </a:defRPr>
            </a:lvl5pPr>
          </a:lstStyle>
          <a:p>
            <a:pPr lvl="0"/>
            <a:r>
              <a:rPr lang="en-US" altLang="zh-CN"/>
              <a:t>Click to edit Master text styles</a:t>
            </a:r>
          </a:p>
        </p:txBody>
      </p:sp>
      <p:sp>
        <p:nvSpPr>
          <p:cNvPr id="2" name="Title 1"/>
          <p:cNvSpPr>
            <a:spLocks noGrp="1"/>
          </p:cNvSpPr>
          <p:nvPr>
            <p:ph type="title"/>
          </p:nvPr>
        </p:nvSpPr>
        <p:spPr>
          <a:xfrm>
            <a:off x="4320540" y="8399942"/>
            <a:ext cx="24003001" cy="5199962"/>
          </a:xfrm>
        </p:spPr>
        <p:txBody>
          <a:bodyPr/>
          <a:lstStyle>
            <a:lvl1pPr algn="l">
              <a:buNone/>
              <a:defRPr sz="8999" b="0" cap="none">
                <a:solidFill>
                  <a:srgbClr val="FFFFFF"/>
                </a:solidFill>
              </a:defRPr>
            </a:lvl1pPr>
          </a:lstStyle>
          <a:p>
            <a:r>
              <a:rPr lang="en-US" altLang="zh-CN"/>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B0DC00C7-C6E8-4B3A-A90D-0060F5A02B79}" type="datetime1">
              <a:rPr lang="en-US" altLang="zh-CN"/>
              <a:pPr>
                <a:defRPr/>
              </a:pPr>
              <a:t>8/2/22</a:t>
            </a:fld>
            <a:endParaRPr lang="en-US" altLang="zh-CN">
              <a:ea typeface="宋体" pitchFamily="2" charset="-122"/>
            </a:endParaRPr>
          </a:p>
        </p:txBody>
      </p:sp>
      <p:sp>
        <p:nvSpPr>
          <p:cNvPr id="8" name="Slide Number Placeholder 12"/>
          <p:cNvSpPr>
            <a:spLocks noGrp="1"/>
          </p:cNvSpPr>
          <p:nvPr>
            <p:ph type="sldNum" sz="quarter" idx="11"/>
          </p:nvPr>
        </p:nvSpPr>
        <p:spPr>
          <a:xfrm>
            <a:off x="1" y="9199948"/>
            <a:ext cx="4080511" cy="3683306"/>
          </a:xfrm>
        </p:spPr>
        <p:txBody>
          <a:bodyPr>
            <a:noAutofit/>
          </a:bodyPr>
          <a:lstStyle>
            <a:lvl1pPr>
              <a:defRPr sz="4909"/>
            </a:lvl1pPr>
          </a:lstStyle>
          <a:p>
            <a:pPr>
              <a:defRPr/>
            </a:pPr>
            <a:fld id="{BF085FC9-BD0F-4C96-80D5-662D611C35FE}" type="slidenum">
              <a:rPr lang="en-US" altLang="zh-CN"/>
              <a:pPr>
                <a:defRPr/>
              </a:pPr>
              <a:t>‹#›</a:t>
            </a:fld>
            <a:endParaRPr lang="en-US" altLang="zh-CN"/>
          </a:p>
        </p:txBody>
      </p:sp>
      <p:sp>
        <p:nvSpPr>
          <p:cNvPr id="9" name="Footer Placeholder 13"/>
          <p:cNvSpPr>
            <a:spLocks noGrp="1"/>
          </p:cNvSpPr>
          <p:nvPr>
            <p:ph type="ftr" sz="quarter" idx="12"/>
          </p:nvPr>
        </p:nvSpPr>
        <p:spPr/>
        <p:txBody>
          <a:bodyPr/>
          <a:lstStyle>
            <a:lvl1pPr algn="r">
              <a:defRPr/>
            </a:lvl1pPr>
          </a:lstStyle>
          <a:p>
            <a:pPr>
              <a:defRPr/>
            </a:pPr>
            <a:r>
              <a:rPr lang="en-US"/>
              <a:t>http://cemlab.uestc.edu.cn</a:t>
            </a:r>
          </a:p>
        </p:txBody>
      </p:sp>
    </p:spTree>
    <p:extLst>
      <p:ext uri="{BB962C8B-B14F-4D97-AF65-F5344CB8AC3E}">
        <p14:creationId xmlns:p14="http://schemas.microsoft.com/office/powerpoint/2010/main" val="29665933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9" name="Content Placeholder 8"/>
          <p:cNvSpPr>
            <a:spLocks noGrp="1"/>
          </p:cNvSpPr>
          <p:nvPr>
            <p:ph sz="quarter" idx="1"/>
          </p:nvPr>
        </p:nvSpPr>
        <p:spPr>
          <a:xfrm>
            <a:off x="1920240" y="8344128"/>
            <a:ext cx="12241531" cy="23999825"/>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1" name="Content Placeholder 10"/>
          <p:cNvSpPr>
            <a:spLocks noGrp="1"/>
          </p:cNvSpPr>
          <p:nvPr>
            <p:ph sz="quarter" idx="2"/>
          </p:nvPr>
        </p:nvSpPr>
        <p:spPr>
          <a:xfrm>
            <a:off x="15261454" y="8344128"/>
            <a:ext cx="12241531" cy="23999825"/>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7"/>
          <p:cNvSpPr>
            <a:spLocks noGrp="1"/>
          </p:cNvSpPr>
          <p:nvPr>
            <p:ph type="dt" sz="half" idx="10"/>
          </p:nvPr>
        </p:nvSpPr>
        <p:spPr/>
        <p:txBody>
          <a:bodyPr/>
          <a:lstStyle>
            <a:lvl1pPr>
              <a:defRPr/>
            </a:lvl1pPr>
          </a:lstStyle>
          <a:p>
            <a:pPr>
              <a:defRPr/>
            </a:pPr>
            <a:fld id="{7F64780A-D6D3-4BD7-AFCD-D31651131570}" type="datetime1">
              <a:rPr lang="en-US" altLang="zh-CN"/>
              <a:pPr>
                <a:defRPr/>
              </a:pPr>
              <a:t>8/2/22</a:t>
            </a:fld>
            <a:endParaRPr lang="en-US" altLang="zh-CN">
              <a:ea typeface="宋体" pitchFamily="2" charset="-122"/>
            </a:endParaRPr>
          </a:p>
        </p:txBody>
      </p:sp>
      <p:sp>
        <p:nvSpPr>
          <p:cNvPr id="6" name="Slide Number Placeholder 9"/>
          <p:cNvSpPr>
            <a:spLocks noGrp="1"/>
          </p:cNvSpPr>
          <p:nvPr>
            <p:ph type="sldNum" sz="quarter" idx="11"/>
          </p:nvPr>
        </p:nvSpPr>
        <p:spPr/>
        <p:txBody>
          <a:bodyPr/>
          <a:lstStyle>
            <a:lvl1pPr>
              <a:defRPr/>
            </a:lvl1pPr>
          </a:lstStyle>
          <a:p>
            <a:pPr>
              <a:defRPr/>
            </a:pPr>
            <a:fld id="{90A3D19B-FF60-491D-B955-3E34331F2E65}" type="slidenum">
              <a:rPr lang="en-US" altLang="zh-CN"/>
              <a:pPr>
                <a:defRPr/>
              </a:pPr>
              <a:t>‹#›</a:t>
            </a:fld>
            <a:endParaRPr lang="en-US" altLang="zh-CN"/>
          </a:p>
        </p:txBody>
      </p:sp>
      <p:sp>
        <p:nvSpPr>
          <p:cNvPr id="7" name="Footer Placeholder 11"/>
          <p:cNvSpPr>
            <a:spLocks noGrp="1"/>
          </p:cNvSpPr>
          <p:nvPr>
            <p:ph type="ftr" sz="quarter" idx="12"/>
          </p:nvPr>
        </p:nvSpPr>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243420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20243" y="1833330"/>
            <a:ext cx="25683211" cy="4566633"/>
          </a:xfrm>
        </p:spPr>
        <p:txBody>
          <a:bodyPr/>
          <a:lstStyle>
            <a:lvl1pPr>
              <a:defRPr/>
            </a:lvl1pPr>
          </a:lstStyle>
          <a:p>
            <a:r>
              <a:rPr lang="en-US" altLang="zh-CN" dirty="0"/>
              <a:t>Click to edit Master title style</a:t>
            </a:r>
            <a:endParaRPr lang="en-US" dirty="0"/>
          </a:p>
        </p:txBody>
      </p:sp>
      <p:sp>
        <p:nvSpPr>
          <p:cNvPr id="11" name="Content Placeholder 10"/>
          <p:cNvSpPr>
            <a:spLocks noGrp="1"/>
          </p:cNvSpPr>
          <p:nvPr>
            <p:ph sz="quarter" idx="2"/>
          </p:nvPr>
        </p:nvSpPr>
        <p:spPr>
          <a:xfrm>
            <a:off x="1920240" y="12799913"/>
            <a:ext cx="12241531" cy="1879986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3" name="Content Placeholder 12"/>
          <p:cNvSpPr>
            <a:spLocks noGrp="1"/>
          </p:cNvSpPr>
          <p:nvPr>
            <p:ph sz="quarter" idx="4"/>
          </p:nvPr>
        </p:nvSpPr>
        <p:spPr>
          <a:xfrm>
            <a:off x="15121908" y="12799913"/>
            <a:ext cx="12241531" cy="18799863"/>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16" name="Text Placeholder 15"/>
          <p:cNvSpPr>
            <a:spLocks noGrp="1"/>
          </p:cNvSpPr>
          <p:nvPr>
            <p:ph type="body" sz="quarter" idx="1"/>
          </p:nvPr>
        </p:nvSpPr>
        <p:spPr>
          <a:xfrm>
            <a:off x="1920240" y="9199936"/>
            <a:ext cx="12241531" cy="3359976"/>
          </a:xfrm>
          <a:solidFill>
            <a:schemeClr val="accent2"/>
          </a:solidFill>
        </p:spPr>
        <p:txBody>
          <a:bodyPr rtlCol="0" anchor="ctr"/>
          <a:lstStyle>
            <a:lvl1pPr marL="0" indent="0">
              <a:buFontTx/>
              <a:buNone/>
              <a:defRPr sz="4000" b="1">
                <a:solidFill>
                  <a:srgbClr val="FFFFFF"/>
                </a:solidFill>
              </a:defRPr>
            </a:lvl1pPr>
          </a:lstStyle>
          <a:p>
            <a:pPr lvl="0"/>
            <a:r>
              <a:rPr lang="en-US" altLang="zh-CN"/>
              <a:t>Click to edit Master text styles</a:t>
            </a:r>
          </a:p>
        </p:txBody>
      </p:sp>
      <p:sp>
        <p:nvSpPr>
          <p:cNvPr id="15" name="Text Placeholder 14"/>
          <p:cNvSpPr>
            <a:spLocks noGrp="1"/>
          </p:cNvSpPr>
          <p:nvPr>
            <p:ph type="body" sz="quarter" idx="3"/>
          </p:nvPr>
        </p:nvSpPr>
        <p:spPr>
          <a:xfrm>
            <a:off x="15121908" y="9199936"/>
            <a:ext cx="12241531" cy="3359976"/>
          </a:xfrm>
          <a:solidFill>
            <a:schemeClr val="accent4"/>
          </a:solidFill>
        </p:spPr>
        <p:txBody>
          <a:bodyPr rtlCol="0" anchor="ctr"/>
          <a:lstStyle>
            <a:lvl1pPr marL="0" indent="0">
              <a:buFontTx/>
              <a:buNone/>
              <a:defRPr sz="4000" b="1">
                <a:solidFill>
                  <a:srgbClr val="FFFFFF"/>
                </a:solidFill>
              </a:defRPr>
            </a:lvl1pPr>
          </a:lstStyle>
          <a:p>
            <a:pPr lvl="0"/>
            <a:r>
              <a:rPr lang="en-US" altLang="zh-CN"/>
              <a:t>Click to edit Master text styles</a:t>
            </a:r>
          </a:p>
        </p:txBody>
      </p:sp>
      <p:sp>
        <p:nvSpPr>
          <p:cNvPr id="7" name="Date Placeholder 9"/>
          <p:cNvSpPr>
            <a:spLocks noGrp="1"/>
          </p:cNvSpPr>
          <p:nvPr>
            <p:ph type="dt" sz="half" idx="10"/>
          </p:nvPr>
        </p:nvSpPr>
        <p:spPr/>
        <p:txBody>
          <a:bodyPr/>
          <a:lstStyle>
            <a:lvl1pPr>
              <a:defRPr/>
            </a:lvl1pPr>
          </a:lstStyle>
          <a:p>
            <a:pPr>
              <a:defRPr/>
            </a:pPr>
            <a:fld id="{37E08D64-74A9-4116-9E4C-3AD396A74CAC}" type="datetime1">
              <a:rPr lang="en-US" altLang="zh-CN"/>
              <a:pPr>
                <a:defRPr/>
              </a:pPr>
              <a:t>8/2/22</a:t>
            </a:fld>
            <a:endParaRPr lang="en-US" altLang="zh-CN">
              <a:ea typeface="宋体" pitchFamily="2" charset="-122"/>
            </a:endParaRPr>
          </a:p>
        </p:txBody>
      </p:sp>
      <p:sp>
        <p:nvSpPr>
          <p:cNvPr id="8" name="Slide Number Placeholder 11"/>
          <p:cNvSpPr>
            <a:spLocks noGrp="1"/>
          </p:cNvSpPr>
          <p:nvPr>
            <p:ph type="sldNum" sz="quarter" idx="11"/>
          </p:nvPr>
        </p:nvSpPr>
        <p:spPr/>
        <p:txBody>
          <a:bodyPr/>
          <a:lstStyle>
            <a:lvl1pPr>
              <a:defRPr/>
            </a:lvl1pPr>
          </a:lstStyle>
          <a:p>
            <a:pPr>
              <a:defRPr/>
            </a:pPr>
            <a:fld id="{2B76B3A3-D059-4848-8EB1-FB079911B44D}" type="slidenum">
              <a:rPr lang="en-US" altLang="zh-CN"/>
              <a:pPr>
                <a:defRPr/>
              </a:pPr>
              <a:t>‹#›</a:t>
            </a:fld>
            <a:endParaRPr lang="en-US" altLang="zh-CN"/>
          </a:p>
        </p:txBody>
      </p:sp>
      <p:sp>
        <p:nvSpPr>
          <p:cNvPr id="9" name="Footer Placeholder 13"/>
          <p:cNvSpPr>
            <a:spLocks noGrp="1"/>
          </p:cNvSpPr>
          <p:nvPr>
            <p:ph type="ftr" sz="quarter" idx="12"/>
          </p:nvPr>
        </p:nvSpPr>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9531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pPr>
              <a:defRPr/>
            </a:pPr>
            <a:fld id="{C981A023-6DDC-4B04-9A61-5B3C9F3CE9AC}" type="datetime1">
              <a:rPr lang="en-US" altLang="zh-CN"/>
              <a:pPr>
                <a:defRPr/>
              </a:pPr>
              <a:t>8/2/22</a:t>
            </a:fld>
            <a:endParaRPr lang="en-US" altLang="zh-CN">
              <a:ea typeface="宋体" pitchFamily="2" charset="-122"/>
            </a:endParaRPr>
          </a:p>
        </p:txBody>
      </p:sp>
      <p:sp>
        <p:nvSpPr>
          <p:cNvPr id="4" name="Footer Placeholder 3"/>
          <p:cNvSpPr>
            <a:spLocks noGrp="1"/>
          </p:cNvSpPr>
          <p:nvPr>
            <p:ph type="ftr" sz="quarter" idx="11"/>
          </p:nvPr>
        </p:nvSpPr>
        <p:spPr/>
        <p:txBody>
          <a:bodyPr/>
          <a:lstStyle>
            <a:lvl1pPr algn="r">
              <a:defRPr/>
            </a:lvl1pPr>
          </a:lstStyle>
          <a:p>
            <a:pPr>
              <a:defRPr/>
            </a:pPr>
            <a:r>
              <a:rPr lang="en-US"/>
              <a:t>http://cemlab.uestc.edu.cn</a:t>
            </a:r>
          </a:p>
        </p:txBody>
      </p:sp>
      <p:sp>
        <p:nvSpPr>
          <p:cNvPr id="5" name="Slide Number Placeholder 4"/>
          <p:cNvSpPr>
            <a:spLocks noGrp="1"/>
          </p:cNvSpPr>
          <p:nvPr>
            <p:ph type="sldNum" sz="quarter" idx="12"/>
          </p:nvPr>
        </p:nvSpPr>
        <p:spPr/>
        <p:txBody>
          <a:bodyPr/>
          <a:lstStyle>
            <a:lvl1pPr>
              <a:defRPr/>
            </a:lvl1pPr>
          </a:lstStyle>
          <a:p>
            <a:pPr>
              <a:defRPr/>
            </a:pPr>
            <a:fld id="{6B33B10B-A846-4220-8A2A-4459A7EAF165}" type="slidenum">
              <a:rPr lang="en-US" altLang="zh-CN"/>
              <a:pPr>
                <a:defRPr/>
              </a:pPr>
              <a:t>‹#›</a:t>
            </a:fld>
            <a:endParaRPr lang="en-US" altLang="zh-CN"/>
          </a:p>
        </p:txBody>
      </p:sp>
    </p:spTree>
    <p:extLst>
      <p:ext uri="{BB962C8B-B14F-4D97-AF65-F5344CB8AC3E}">
        <p14:creationId xmlns:p14="http://schemas.microsoft.com/office/powerpoint/2010/main" val="33324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C53393DB-8103-491D-8A65-B6856CB6DD36}" type="datetime1">
              <a:rPr lang="en-US" altLang="zh-CN"/>
              <a:pPr>
                <a:defRPr/>
              </a:pPr>
              <a:t>8/2/22</a:t>
            </a:fld>
            <a:endParaRPr lang="en-US" altLang="zh-CN">
              <a:ea typeface="宋体" pitchFamily="2" charset="-122"/>
            </a:endParaRPr>
          </a:p>
        </p:txBody>
      </p:sp>
      <p:sp>
        <p:nvSpPr>
          <p:cNvPr id="3" name="Footer Placeholder 2"/>
          <p:cNvSpPr>
            <a:spLocks noGrp="1"/>
          </p:cNvSpPr>
          <p:nvPr>
            <p:ph type="ftr" sz="quarter" idx="11"/>
          </p:nvPr>
        </p:nvSpPr>
        <p:spPr/>
        <p:txBody>
          <a:bodyPr/>
          <a:lstStyle>
            <a:lvl1pPr algn="r">
              <a:defRPr/>
            </a:lvl1pPr>
          </a:lstStyle>
          <a:p>
            <a:pPr>
              <a:defRPr/>
            </a:pPr>
            <a:r>
              <a:rPr lang="en-US"/>
              <a:t>http://cemlab.uestc.edu.cn</a:t>
            </a:r>
          </a:p>
        </p:txBody>
      </p:sp>
      <p:sp>
        <p:nvSpPr>
          <p:cNvPr id="4" name="Slide Number Placeholder 3"/>
          <p:cNvSpPr>
            <a:spLocks noGrp="1"/>
          </p:cNvSpPr>
          <p:nvPr>
            <p:ph type="sldNum" sz="quarter" idx="12"/>
          </p:nvPr>
        </p:nvSpPr>
        <p:spPr>
          <a:xfrm>
            <a:off x="1" y="32799768"/>
            <a:ext cx="1680210" cy="1999985"/>
          </a:xfrm>
        </p:spPr>
        <p:txBody>
          <a:bodyPr/>
          <a:lstStyle>
            <a:lvl1pPr>
              <a:defRPr>
                <a:solidFill>
                  <a:schemeClr val="tx2"/>
                </a:solidFill>
              </a:defRPr>
            </a:lvl1pPr>
          </a:lstStyle>
          <a:p>
            <a:pPr>
              <a:defRPr/>
            </a:pPr>
            <a:fld id="{FA6B0313-AB63-460B-A085-BA43A9E56CB8}" type="slidenum">
              <a:rPr lang="en-US" altLang="zh-CN"/>
              <a:pPr>
                <a:defRPr/>
              </a:pPr>
              <a:t>‹#›</a:t>
            </a:fld>
            <a:endParaRPr lang="en-US" altLang="zh-CN"/>
          </a:p>
        </p:txBody>
      </p:sp>
    </p:spTree>
    <p:extLst>
      <p:ext uri="{BB962C8B-B14F-4D97-AF65-F5344CB8AC3E}">
        <p14:creationId xmlns:p14="http://schemas.microsoft.com/office/powerpoint/2010/main" val="1064434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11"/>
          <p:cNvCxnSpPr/>
          <p:nvPr userDrawn="1"/>
        </p:nvCxnSpPr>
        <p:spPr>
          <a:xfrm>
            <a:off x="2" y="34083085"/>
            <a:ext cx="28803600" cy="0"/>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a:xfrm>
            <a:off x="1920241" y="1833330"/>
            <a:ext cx="25443180" cy="4566633"/>
          </a:xfrm>
        </p:spPr>
        <p:txBody>
          <a:bodyPr/>
          <a:lstStyle>
            <a:lvl1pPr algn="l">
              <a:buNone/>
              <a:defRPr sz="8999" b="0"/>
            </a:lvl1pPr>
          </a:lstStyle>
          <a:p>
            <a:r>
              <a:rPr lang="en-US" altLang="zh-CN" dirty="0"/>
              <a:t>Click to edit Master title style</a:t>
            </a:r>
            <a:endParaRPr lang="en-US" dirty="0"/>
          </a:p>
        </p:txBody>
      </p:sp>
      <p:sp>
        <p:nvSpPr>
          <p:cNvPr id="3" name="Text Placeholder 2"/>
          <p:cNvSpPr>
            <a:spLocks noGrp="1"/>
          </p:cNvSpPr>
          <p:nvPr>
            <p:ph type="body" idx="2"/>
          </p:nvPr>
        </p:nvSpPr>
        <p:spPr>
          <a:xfrm>
            <a:off x="1920241" y="9199938"/>
            <a:ext cx="5040630" cy="2279983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307910" tIns="410547" rIns="307910" bIns="205274"/>
          <a:lstStyle>
            <a:lvl1pPr marL="0" indent="0">
              <a:spcAft>
                <a:spcPts val="2040"/>
              </a:spcAft>
              <a:buNone/>
              <a:defRPr sz="3635"/>
            </a:lvl1pPr>
            <a:lvl2pPr>
              <a:buNone/>
              <a:defRPr sz="2455"/>
            </a:lvl2pPr>
            <a:lvl3pPr>
              <a:buNone/>
              <a:defRPr sz="2091"/>
            </a:lvl3pPr>
            <a:lvl4pPr>
              <a:buNone/>
              <a:defRPr sz="1909"/>
            </a:lvl4pPr>
            <a:lvl5pPr>
              <a:buNone/>
              <a:defRPr sz="1909"/>
            </a:lvl5pPr>
          </a:lstStyle>
          <a:p>
            <a:pPr lvl="0"/>
            <a:r>
              <a:rPr lang="en-US" altLang="zh-CN"/>
              <a:t>Click to edit Master text styles</a:t>
            </a:r>
          </a:p>
        </p:txBody>
      </p:sp>
      <p:sp>
        <p:nvSpPr>
          <p:cNvPr id="9" name="Content Placeholder 8"/>
          <p:cNvSpPr>
            <a:spLocks noGrp="1"/>
          </p:cNvSpPr>
          <p:nvPr>
            <p:ph sz="quarter" idx="1"/>
          </p:nvPr>
        </p:nvSpPr>
        <p:spPr>
          <a:xfrm>
            <a:off x="7440946" y="9199940"/>
            <a:ext cx="20162519" cy="23199831"/>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6" name="Date Placeholder 4"/>
          <p:cNvSpPr>
            <a:spLocks noGrp="1"/>
          </p:cNvSpPr>
          <p:nvPr>
            <p:ph type="dt" sz="half" idx="10"/>
          </p:nvPr>
        </p:nvSpPr>
        <p:spPr>
          <a:xfrm>
            <a:off x="19202401" y="34083099"/>
            <a:ext cx="8401050" cy="1916653"/>
          </a:xfrm>
        </p:spPr>
        <p:txBody>
          <a:bodyPr/>
          <a:lstStyle>
            <a:lvl1pPr>
              <a:defRPr b="1"/>
            </a:lvl1pPr>
          </a:lstStyle>
          <a:p>
            <a:pPr>
              <a:defRPr/>
            </a:pPr>
            <a:fld id="{EB8E4098-9746-4D54-8D03-B5CAF90FD76F}" type="datetime1">
              <a:rPr lang="en-US" altLang="zh-CN"/>
              <a:pPr>
                <a:defRPr/>
              </a:pPr>
              <a:t>8/2/22</a:t>
            </a:fld>
            <a:endParaRPr lang="en-US" altLang="zh-CN" dirty="0">
              <a:ea typeface="宋体" pitchFamily="2" charset="-122"/>
            </a:endParaRPr>
          </a:p>
        </p:txBody>
      </p:sp>
      <p:sp>
        <p:nvSpPr>
          <p:cNvPr id="7" name="Footer Placeholder 5"/>
          <p:cNvSpPr>
            <a:spLocks noGrp="1"/>
          </p:cNvSpPr>
          <p:nvPr>
            <p:ph type="ftr" sz="quarter" idx="11"/>
          </p:nvPr>
        </p:nvSpPr>
        <p:spPr>
          <a:xfrm>
            <a:off x="1920243" y="34083099"/>
            <a:ext cx="17077136" cy="1916653"/>
          </a:xfrm>
        </p:spPr>
        <p:txBody>
          <a:bodyPr/>
          <a:lstStyle>
            <a:lvl1pPr algn="l">
              <a:defRPr b="1"/>
            </a:lvl1pPr>
          </a:lstStyle>
          <a:p>
            <a:pPr>
              <a:defRPr/>
            </a:pPr>
            <a:r>
              <a:rPr lang="en-US"/>
              <a:t>http://cemlab.uestc.edu.cn</a:t>
            </a:r>
          </a:p>
        </p:txBody>
      </p:sp>
      <p:sp>
        <p:nvSpPr>
          <p:cNvPr id="8" name="Slide Number Placeholder 6"/>
          <p:cNvSpPr>
            <a:spLocks noGrp="1"/>
          </p:cNvSpPr>
          <p:nvPr>
            <p:ph type="sldNum" sz="quarter" idx="12"/>
          </p:nvPr>
        </p:nvSpPr>
        <p:spPr/>
        <p:txBody>
          <a:bodyPr/>
          <a:lstStyle>
            <a:lvl1pPr>
              <a:defRPr/>
            </a:lvl1pPr>
          </a:lstStyle>
          <a:p>
            <a:pPr>
              <a:defRPr/>
            </a:pPr>
            <a:fld id="{E6579345-B87D-4F27-81AD-34B677949699}" type="slidenum">
              <a:rPr lang="en-US" altLang="zh-CN"/>
              <a:pPr>
                <a:defRPr/>
              </a:pPr>
              <a:t>‹#›</a:t>
            </a:fld>
            <a:endParaRPr lang="en-US" altLang="zh-CN"/>
          </a:p>
        </p:txBody>
      </p:sp>
    </p:spTree>
    <p:extLst>
      <p:ext uri="{BB962C8B-B14F-4D97-AF65-F5344CB8AC3E}">
        <p14:creationId xmlns:p14="http://schemas.microsoft.com/office/powerpoint/2010/main" val="247039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11"/>
          <p:cNvSpPr/>
          <p:nvPr/>
        </p:nvSpPr>
        <p:spPr bwMode="white">
          <a:xfrm>
            <a:off x="-30003" y="23999843"/>
            <a:ext cx="28803600" cy="4658301"/>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6" name="Rectangle 12"/>
          <p:cNvSpPr/>
          <p:nvPr/>
        </p:nvSpPr>
        <p:spPr>
          <a:xfrm>
            <a:off x="-30002" y="24483159"/>
            <a:ext cx="4610576" cy="374164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7" name="Rectangle 14"/>
          <p:cNvSpPr/>
          <p:nvPr/>
        </p:nvSpPr>
        <p:spPr>
          <a:xfrm>
            <a:off x="4865629" y="24433159"/>
            <a:ext cx="23937989" cy="374164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Rectangle 15"/>
          <p:cNvSpPr/>
          <p:nvPr/>
        </p:nvSpPr>
        <p:spPr bwMode="white">
          <a:xfrm>
            <a:off x="4560591" y="14"/>
            <a:ext cx="315041" cy="3604973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4" name="Text Placeholder 3"/>
          <p:cNvSpPr>
            <a:spLocks noGrp="1"/>
          </p:cNvSpPr>
          <p:nvPr>
            <p:ph type="body" sz="half" idx="2"/>
          </p:nvPr>
        </p:nvSpPr>
        <p:spPr>
          <a:xfrm>
            <a:off x="5040629" y="28799796"/>
            <a:ext cx="23042880" cy="3599975"/>
          </a:xfrm>
        </p:spPr>
        <p:txBody>
          <a:bodyPr/>
          <a:lstStyle>
            <a:lvl1pPr marL="0" indent="0">
              <a:buFontTx/>
              <a:buNone/>
              <a:defRPr sz="3455"/>
            </a:lvl1pPr>
            <a:lvl2pPr>
              <a:buFontTx/>
              <a:buNone/>
              <a:defRPr sz="2455"/>
            </a:lvl2pPr>
            <a:lvl3pPr>
              <a:buFontTx/>
              <a:buNone/>
              <a:defRPr sz="2091"/>
            </a:lvl3pPr>
            <a:lvl4pPr>
              <a:buFontTx/>
              <a:buNone/>
              <a:defRPr sz="1909"/>
            </a:lvl4pPr>
            <a:lvl5pPr>
              <a:buFontTx/>
              <a:buNone/>
              <a:defRPr sz="1909"/>
            </a:lvl5pPr>
          </a:lstStyle>
          <a:p>
            <a:pPr lvl="0"/>
            <a:r>
              <a:rPr lang="en-US" altLang="zh-CN"/>
              <a:t>Click to edit Master text styles</a:t>
            </a:r>
          </a:p>
        </p:txBody>
      </p:sp>
      <p:sp>
        <p:nvSpPr>
          <p:cNvPr id="2" name="Title 1"/>
          <p:cNvSpPr>
            <a:spLocks noGrp="1"/>
          </p:cNvSpPr>
          <p:nvPr>
            <p:ph type="title"/>
          </p:nvPr>
        </p:nvSpPr>
        <p:spPr>
          <a:xfrm>
            <a:off x="5040629" y="24399829"/>
            <a:ext cx="23042880" cy="3599975"/>
          </a:xfrm>
        </p:spPr>
        <p:txBody>
          <a:bodyPr/>
          <a:lstStyle>
            <a:lvl1pPr algn="l">
              <a:buNone/>
              <a:defRPr sz="5727" b="0">
                <a:solidFill>
                  <a:srgbClr val="FFFFFF"/>
                </a:solidFill>
              </a:defRPr>
            </a:lvl1pPr>
          </a:lstStyle>
          <a:p>
            <a:r>
              <a:rPr lang="en-US" altLang="zh-CN"/>
              <a:t>Click to edit Master title style</a:t>
            </a:r>
            <a:endParaRPr lang="en-US"/>
          </a:p>
        </p:txBody>
      </p:sp>
      <p:sp>
        <p:nvSpPr>
          <p:cNvPr id="3" name="Picture Placeholder 2"/>
          <p:cNvSpPr>
            <a:spLocks noGrp="1"/>
          </p:cNvSpPr>
          <p:nvPr>
            <p:ph type="pic" idx="1"/>
          </p:nvPr>
        </p:nvSpPr>
        <p:spPr>
          <a:xfrm>
            <a:off x="4915815" y="0"/>
            <a:ext cx="23887786" cy="23983826"/>
          </a:xfrm>
          <a:solidFill>
            <a:schemeClr val="accent1">
              <a:tint val="40000"/>
            </a:schemeClr>
          </a:solidFill>
          <a:ln>
            <a:noFill/>
          </a:ln>
        </p:spPr>
        <p:txBody>
          <a:bodyPr>
            <a:normAutofit/>
          </a:bodyPr>
          <a:lstStyle>
            <a:lvl1pPr marL="0" indent="0">
              <a:buNone/>
              <a:defRPr sz="6543"/>
            </a:lvl1pPr>
          </a:lstStyle>
          <a:p>
            <a:pPr lvl="0"/>
            <a:r>
              <a:rPr lang="en-US" altLang="zh-CN" noProof="0"/>
              <a:t>Click icon to add picture</a:t>
            </a:r>
            <a:endParaRPr lang="en-US" noProof="0" dirty="0"/>
          </a:p>
        </p:txBody>
      </p:sp>
      <p:sp>
        <p:nvSpPr>
          <p:cNvPr id="9" name="Date Placeholder 11"/>
          <p:cNvSpPr>
            <a:spLocks noGrp="1"/>
          </p:cNvSpPr>
          <p:nvPr>
            <p:ph type="dt" sz="half" idx="10"/>
          </p:nvPr>
        </p:nvSpPr>
        <p:spPr>
          <a:xfrm>
            <a:off x="19682460" y="32799773"/>
            <a:ext cx="8401050" cy="1916653"/>
          </a:xfrm>
        </p:spPr>
        <p:txBody>
          <a:bodyPr/>
          <a:lstStyle>
            <a:lvl1pPr>
              <a:defRPr/>
            </a:lvl1pPr>
          </a:lstStyle>
          <a:p>
            <a:pPr>
              <a:defRPr/>
            </a:pPr>
            <a:fld id="{927ED47E-AE0A-46F0-9A74-F1E1504DEC5F}" type="datetime1">
              <a:rPr lang="en-US" altLang="zh-CN"/>
              <a:pPr>
                <a:defRPr/>
              </a:pPr>
              <a:t>8/2/22</a:t>
            </a:fld>
            <a:endParaRPr lang="en-US" altLang="zh-CN">
              <a:ea typeface="宋体" pitchFamily="2" charset="-122"/>
            </a:endParaRPr>
          </a:p>
        </p:txBody>
      </p:sp>
      <p:sp>
        <p:nvSpPr>
          <p:cNvPr id="10" name="Slide Number Placeholder 12"/>
          <p:cNvSpPr>
            <a:spLocks noGrp="1"/>
          </p:cNvSpPr>
          <p:nvPr>
            <p:ph type="sldNum" sz="quarter" idx="11"/>
          </p:nvPr>
        </p:nvSpPr>
        <p:spPr>
          <a:xfrm>
            <a:off x="0" y="24499835"/>
            <a:ext cx="4560570" cy="3483308"/>
          </a:xfrm>
        </p:spPr>
        <p:txBody>
          <a:bodyPr/>
          <a:lstStyle>
            <a:lvl1pPr>
              <a:defRPr sz="5727"/>
            </a:lvl1pPr>
          </a:lstStyle>
          <a:p>
            <a:pPr>
              <a:defRPr/>
            </a:pPr>
            <a:fld id="{502FBC9F-A2D2-4E87-BBED-0D0A15F20D56}" type="slidenum">
              <a:rPr lang="en-US" altLang="zh-CN"/>
              <a:pPr>
                <a:defRPr/>
              </a:pPr>
              <a:t>‹#›</a:t>
            </a:fld>
            <a:endParaRPr lang="en-US" altLang="zh-CN"/>
          </a:p>
        </p:txBody>
      </p:sp>
      <p:sp>
        <p:nvSpPr>
          <p:cNvPr id="11" name="Footer Placeholder 13"/>
          <p:cNvSpPr>
            <a:spLocks noGrp="1"/>
          </p:cNvSpPr>
          <p:nvPr>
            <p:ph type="ftr" sz="quarter" idx="12"/>
          </p:nvPr>
        </p:nvSpPr>
        <p:spPr>
          <a:xfrm>
            <a:off x="5040649" y="32799773"/>
            <a:ext cx="14401801" cy="1916653"/>
          </a:xfrm>
        </p:spPr>
        <p:txBody>
          <a:bodyPr rtlCol="0"/>
          <a:lstStyle>
            <a:lvl1pPr algn="r">
              <a:defRPr/>
            </a:lvl1pPr>
          </a:lstStyle>
          <a:p>
            <a:pPr>
              <a:defRPr/>
            </a:pPr>
            <a:r>
              <a:rPr lang="en-US"/>
              <a:t>http://cemlab.uestc.edu.cn</a:t>
            </a:r>
          </a:p>
        </p:txBody>
      </p:sp>
    </p:spTree>
    <p:extLst>
      <p:ext uri="{BB962C8B-B14F-4D97-AF65-F5344CB8AC3E}">
        <p14:creationId xmlns:p14="http://schemas.microsoft.com/office/powerpoint/2010/main" val="14150027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774695" y="570050"/>
            <a:ext cx="25683211" cy="2574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5274" tIns="102637" rIns="205274" bIns="102637" numCol="1" anchor="ctr" anchorCtr="0" compatLnSpc="1">
            <a:prstTxWarp prst="textNoShape">
              <a:avLst/>
            </a:prstTxWarp>
          </a:bodyPr>
          <a:lstStyle/>
          <a:p>
            <a:pPr lvl="0"/>
            <a:r>
              <a:rPr lang="en-US" altLang="zh-CN" dirty="0"/>
              <a:t>Click to edit Master title style</a:t>
            </a:r>
          </a:p>
        </p:txBody>
      </p:sp>
      <p:sp>
        <p:nvSpPr>
          <p:cNvPr id="1027" name="Text Placeholder 12"/>
          <p:cNvSpPr>
            <a:spLocks noGrp="1"/>
          </p:cNvSpPr>
          <p:nvPr>
            <p:ph type="body" idx="1"/>
          </p:nvPr>
        </p:nvSpPr>
        <p:spPr bwMode="auto">
          <a:xfrm>
            <a:off x="1930243" y="5119749"/>
            <a:ext cx="25683211" cy="27038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5274" tIns="102637" rIns="205274" bIns="102637"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4" name="Date Placeholder 13"/>
          <p:cNvSpPr>
            <a:spLocks noGrp="1"/>
          </p:cNvSpPr>
          <p:nvPr>
            <p:ph type="dt" sz="half" idx="2"/>
          </p:nvPr>
        </p:nvSpPr>
        <p:spPr>
          <a:xfrm>
            <a:off x="19202401" y="32799773"/>
            <a:ext cx="8401050" cy="1916653"/>
          </a:xfrm>
          <a:prstGeom prst="rect">
            <a:avLst/>
          </a:prstGeom>
        </p:spPr>
        <p:txBody>
          <a:bodyPr vert="horz" wrap="square" lIns="205274" tIns="102637" rIns="205274" bIns="102637" numCol="1" anchor="ctr" anchorCtr="0" compatLnSpc="1">
            <a:prstTxWarp prst="textNoShape">
              <a:avLst/>
            </a:prstTxWarp>
          </a:bodyPr>
          <a:lstStyle>
            <a:lvl1pPr>
              <a:defRPr sz="2908">
                <a:solidFill>
                  <a:schemeClr val="tx2"/>
                </a:solidFill>
                <a:latin typeface="Tw Cen MT" pitchFamily="34" charset="0"/>
                <a:ea typeface="华文仿宋" pitchFamily="2" charset="-122"/>
              </a:defRPr>
            </a:lvl1pPr>
          </a:lstStyle>
          <a:p>
            <a:pPr>
              <a:defRPr/>
            </a:pPr>
            <a:fld id="{6A4608CE-D521-4AC9-8B27-E2C46040513A}" type="datetime1">
              <a:rPr lang="en-US" altLang="zh-CN"/>
              <a:pPr>
                <a:defRPr/>
              </a:pPr>
              <a:t>8/2/22</a:t>
            </a:fld>
            <a:endParaRPr lang="en-US" altLang="zh-CN"/>
          </a:p>
        </p:txBody>
      </p:sp>
      <p:sp>
        <p:nvSpPr>
          <p:cNvPr id="3" name="Footer Placeholder 2"/>
          <p:cNvSpPr>
            <a:spLocks noGrp="1"/>
          </p:cNvSpPr>
          <p:nvPr>
            <p:ph type="ftr" sz="quarter" idx="3"/>
          </p:nvPr>
        </p:nvSpPr>
        <p:spPr>
          <a:xfrm>
            <a:off x="1920243" y="32799773"/>
            <a:ext cx="17077136" cy="1916653"/>
          </a:xfrm>
          <a:prstGeom prst="rect">
            <a:avLst/>
          </a:prstGeom>
        </p:spPr>
        <p:txBody>
          <a:bodyPr vert="horz" lIns="205274" tIns="102637" rIns="205274" bIns="102637" anchor="ctr"/>
          <a:lstStyle>
            <a:lvl1pPr algn="l" eaLnBrk="1" fontAlgn="auto" latinLnBrk="0" hangingPunct="1">
              <a:spcBef>
                <a:spcPts val="0"/>
              </a:spcBef>
              <a:spcAft>
                <a:spcPts val="0"/>
              </a:spcAft>
              <a:defRPr kumimoji="0" sz="4000">
                <a:solidFill>
                  <a:schemeClr val="tx2"/>
                </a:solidFill>
                <a:latin typeface="+mn-lt"/>
                <a:ea typeface="+mn-ea"/>
              </a:defRPr>
            </a:lvl1pPr>
          </a:lstStyle>
          <a:p>
            <a:pPr>
              <a:defRPr/>
            </a:pPr>
            <a:r>
              <a:rPr lang="en-US" altLang="zh-CN"/>
              <a:t>http://cemlab.uestc.edu.cn</a:t>
            </a:r>
          </a:p>
        </p:txBody>
      </p:sp>
      <p:sp>
        <p:nvSpPr>
          <p:cNvPr id="7" name="Rectangle 6"/>
          <p:cNvSpPr/>
          <p:nvPr/>
        </p:nvSpPr>
        <p:spPr bwMode="white">
          <a:xfrm>
            <a:off x="2" y="4085696"/>
            <a:ext cx="28803600" cy="69611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8" name="Rectangle 7"/>
          <p:cNvSpPr/>
          <p:nvPr/>
        </p:nvSpPr>
        <p:spPr>
          <a:xfrm>
            <a:off x="1" y="4085696"/>
            <a:ext cx="1680210" cy="69611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9" name="Rectangle 8"/>
          <p:cNvSpPr/>
          <p:nvPr/>
        </p:nvSpPr>
        <p:spPr>
          <a:xfrm>
            <a:off x="1860240" y="4085696"/>
            <a:ext cx="26943367" cy="69611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86610" tIns="93305" rIns="186610" bIns="93305" anchor="ctr"/>
          <a:lstStyle/>
          <a:p>
            <a:pPr algn="ctr">
              <a:defRPr/>
            </a:pPr>
            <a:endParaRPr lang="en-US" altLang="zh-CN">
              <a:solidFill>
                <a:srgbClr val="FFFFFF"/>
              </a:solidFill>
              <a:ea typeface="宋体" pitchFamily="2" charset="-122"/>
            </a:endParaRPr>
          </a:p>
        </p:txBody>
      </p:sp>
      <p:sp>
        <p:nvSpPr>
          <p:cNvPr id="23" name="Slide Number Placeholder 22"/>
          <p:cNvSpPr>
            <a:spLocks noGrp="1"/>
          </p:cNvSpPr>
          <p:nvPr>
            <p:ph type="sldNum" sz="quarter" idx="4"/>
          </p:nvPr>
        </p:nvSpPr>
        <p:spPr>
          <a:xfrm>
            <a:off x="1" y="4085697"/>
            <a:ext cx="1680210" cy="779450"/>
          </a:xfrm>
          <a:prstGeom prst="rect">
            <a:avLst/>
          </a:prstGeom>
        </p:spPr>
        <p:txBody>
          <a:bodyPr vert="horz" wrap="square" lIns="205274" tIns="102637" rIns="205274" bIns="102637" numCol="1" anchor="ctr" anchorCtr="0" compatLnSpc="1">
            <a:prstTxWarp prst="textNoShape">
              <a:avLst/>
            </a:prstTxWarp>
            <a:normAutofit/>
          </a:bodyPr>
          <a:lstStyle>
            <a:lvl1pPr algn="ctr">
              <a:defRPr sz="2908" b="1">
                <a:solidFill>
                  <a:srgbClr val="FFFFFF"/>
                </a:solidFill>
                <a:latin typeface="Tw Cen MT" pitchFamily="34" charset="0"/>
                <a:ea typeface="宋体" pitchFamily="2" charset="-122"/>
              </a:defRPr>
            </a:lvl1pPr>
          </a:lstStyle>
          <a:p>
            <a:pPr>
              <a:defRPr/>
            </a:pPr>
            <a:fld id="{823D3DD6-0F9B-42FA-BA9C-BD6E9AD7DBE1}" type="slidenum">
              <a:rPr lang="en-US" altLang="zh-CN"/>
              <a:pPr>
                <a:defRPr/>
              </a:pPr>
              <a:t>‹#›</a:t>
            </a:fld>
            <a:endParaRPr lang="en-US" altLang="zh-CN"/>
          </a:p>
        </p:txBody>
      </p:sp>
      <p:pic>
        <p:nvPicPr>
          <p:cNvPr id="1034" name="Picture 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4384000" y="278162"/>
            <a:ext cx="4419600" cy="340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Box 10"/>
          <p:cNvSpPr txBox="1">
            <a:spLocks noChangeArrowheads="1"/>
          </p:cNvSpPr>
          <p:nvPr userDrawn="1"/>
        </p:nvSpPr>
        <p:spPr bwMode="auto">
          <a:xfrm>
            <a:off x="1890236" y="6308294"/>
            <a:ext cx="26883360" cy="46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6610" tIns="93305" rIns="186610" bIns="93305">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defRPr/>
            </a:pPr>
            <a:r>
              <a:rPr lang="zh-CN" altLang="en-US" b="1" dirty="0">
                <a:solidFill>
                  <a:schemeClr val="bg1"/>
                </a:solidFill>
                <a:latin typeface="Tw Cen MT" pitchFamily="34" charset="0"/>
                <a:ea typeface="华文仿宋" pitchFamily="2" charset="-122"/>
              </a:rPr>
              <a:t>电子科技大学计算电磁学实验室，</a:t>
            </a:r>
            <a:r>
              <a:rPr lang="en-US" altLang="zh-CN" dirty="0">
                <a:solidFill>
                  <a:schemeClr val="bg1"/>
                </a:solidFill>
                <a:latin typeface="Times New Roman" panose="02020603050405020304" pitchFamily="18" charset="0"/>
                <a:ea typeface="华文仿宋" pitchFamily="2" charset="-122"/>
                <a:cs typeface="Times New Roman" panose="02020603050405020304" pitchFamily="18" charset="0"/>
              </a:rPr>
              <a:t>Computational Electromagnetics Lab</a:t>
            </a:r>
            <a:r>
              <a:rPr lang="en-US" altLang="zh-CN" baseline="0" dirty="0">
                <a:solidFill>
                  <a:schemeClr val="bg1"/>
                </a:solidFill>
                <a:latin typeface="Times New Roman" panose="02020603050405020304" pitchFamily="18" charset="0"/>
                <a:ea typeface="华文仿宋" pitchFamily="2" charset="-122"/>
                <a:cs typeface="Times New Roman" panose="02020603050405020304" pitchFamily="18" charset="0"/>
              </a:rPr>
              <a:t> @ UESTC</a:t>
            </a:r>
            <a:endParaRPr lang="zh-CN" altLang="en-US" dirty="0">
              <a:solidFill>
                <a:schemeClr val="bg1"/>
              </a:solidFill>
              <a:latin typeface="Tw Cen MT" pitchFamily="34" charset="0"/>
              <a:ea typeface="华文仿宋" pitchFamily="2" charset="-122"/>
            </a:endParaRPr>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Lst>
  <p:hf sldNum="0" hdr="0"/>
  <p:txStyles>
    <p:titleStyle>
      <a:lvl1pPr algn="l" rtl="0" eaLnBrk="0" fontAlgn="base" hangingPunct="0">
        <a:spcBef>
          <a:spcPct val="0"/>
        </a:spcBef>
        <a:spcAft>
          <a:spcPct val="0"/>
        </a:spcAft>
        <a:defRPr sz="8999" kern="1200">
          <a:solidFill>
            <a:schemeClr val="tx2"/>
          </a:solidFill>
          <a:latin typeface="+mj-lt"/>
          <a:ea typeface="+mj-ea"/>
          <a:cs typeface="+mj-cs"/>
        </a:defRPr>
      </a:lvl1pPr>
      <a:lvl2pPr algn="l" rtl="0" eaLnBrk="0" fontAlgn="base" hangingPunct="0">
        <a:spcBef>
          <a:spcPct val="0"/>
        </a:spcBef>
        <a:spcAft>
          <a:spcPct val="0"/>
        </a:spcAft>
        <a:defRPr sz="8999">
          <a:solidFill>
            <a:schemeClr val="tx2"/>
          </a:solidFill>
          <a:latin typeface="Tw Cen MT" pitchFamily="34" charset="0"/>
        </a:defRPr>
      </a:lvl2pPr>
      <a:lvl3pPr algn="l" rtl="0" eaLnBrk="0" fontAlgn="base" hangingPunct="0">
        <a:spcBef>
          <a:spcPct val="0"/>
        </a:spcBef>
        <a:spcAft>
          <a:spcPct val="0"/>
        </a:spcAft>
        <a:defRPr sz="8999">
          <a:solidFill>
            <a:schemeClr val="tx2"/>
          </a:solidFill>
          <a:latin typeface="Tw Cen MT" pitchFamily="34" charset="0"/>
        </a:defRPr>
      </a:lvl3pPr>
      <a:lvl4pPr algn="l" rtl="0" eaLnBrk="0" fontAlgn="base" hangingPunct="0">
        <a:spcBef>
          <a:spcPct val="0"/>
        </a:spcBef>
        <a:spcAft>
          <a:spcPct val="0"/>
        </a:spcAft>
        <a:defRPr sz="8999">
          <a:solidFill>
            <a:schemeClr val="tx2"/>
          </a:solidFill>
          <a:latin typeface="Tw Cen MT" pitchFamily="34" charset="0"/>
        </a:defRPr>
      </a:lvl4pPr>
      <a:lvl5pPr algn="l" rtl="0" eaLnBrk="0" fontAlgn="base" hangingPunct="0">
        <a:spcBef>
          <a:spcPct val="0"/>
        </a:spcBef>
        <a:spcAft>
          <a:spcPct val="0"/>
        </a:spcAft>
        <a:defRPr sz="8999">
          <a:solidFill>
            <a:schemeClr val="tx2"/>
          </a:solidFill>
          <a:latin typeface="Tw Cen MT" pitchFamily="34" charset="0"/>
        </a:defRPr>
      </a:lvl5pPr>
      <a:lvl6pPr marL="932972" algn="l" rtl="0" fontAlgn="base">
        <a:spcBef>
          <a:spcPct val="0"/>
        </a:spcBef>
        <a:spcAft>
          <a:spcPct val="0"/>
        </a:spcAft>
        <a:defRPr sz="8999">
          <a:solidFill>
            <a:schemeClr val="tx2"/>
          </a:solidFill>
          <a:latin typeface="Tw Cen MT" pitchFamily="34" charset="0"/>
        </a:defRPr>
      </a:lvl6pPr>
      <a:lvl7pPr marL="1865942" algn="l" rtl="0" fontAlgn="base">
        <a:spcBef>
          <a:spcPct val="0"/>
        </a:spcBef>
        <a:spcAft>
          <a:spcPct val="0"/>
        </a:spcAft>
        <a:defRPr sz="8999">
          <a:solidFill>
            <a:schemeClr val="tx2"/>
          </a:solidFill>
          <a:latin typeface="Tw Cen MT" pitchFamily="34" charset="0"/>
        </a:defRPr>
      </a:lvl7pPr>
      <a:lvl8pPr marL="2798913" algn="l" rtl="0" fontAlgn="base">
        <a:spcBef>
          <a:spcPct val="0"/>
        </a:spcBef>
        <a:spcAft>
          <a:spcPct val="0"/>
        </a:spcAft>
        <a:defRPr sz="8999">
          <a:solidFill>
            <a:schemeClr val="tx2"/>
          </a:solidFill>
          <a:latin typeface="Tw Cen MT" pitchFamily="34" charset="0"/>
        </a:defRPr>
      </a:lvl8pPr>
      <a:lvl9pPr marL="3731886" algn="l" rtl="0" fontAlgn="base">
        <a:spcBef>
          <a:spcPct val="0"/>
        </a:spcBef>
        <a:spcAft>
          <a:spcPct val="0"/>
        </a:spcAft>
        <a:defRPr sz="8999">
          <a:solidFill>
            <a:schemeClr val="tx2"/>
          </a:solidFill>
          <a:latin typeface="Tw Cen MT" pitchFamily="34" charset="0"/>
        </a:defRPr>
      </a:lvl9pPr>
    </p:titleStyle>
    <p:bodyStyle>
      <a:lvl1pPr marL="651137" indent="-651137" algn="l" rtl="0" eaLnBrk="0" fontAlgn="base" hangingPunct="0">
        <a:spcBef>
          <a:spcPts val="1430"/>
        </a:spcBef>
        <a:spcAft>
          <a:spcPct val="0"/>
        </a:spcAft>
        <a:buClr>
          <a:schemeClr val="accent2"/>
        </a:buClr>
        <a:buSzPct val="60000"/>
        <a:buFont typeface="Wingdings" pitchFamily="2" charset="2"/>
        <a:buChar char=""/>
        <a:defRPr sz="5908" kern="1200">
          <a:solidFill>
            <a:schemeClr val="tx1"/>
          </a:solidFill>
          <a:latin typeface="+mn-lt"/>
          <a:ea typeface="+mn-ea"/>
          <a:cs typeface="+mn-cs"/>
        </a:defRPr>
      </a:lvl1pPr>
      <a:lvl2pPr marL="1305513" indent="-557192" algn="l" rtl="0" eaLnBrk="0" fontAlgn="base" hangingPunct="0">
        <a:spcBef>
          <a:spcPts val="1122"/>
        </a:spcBef>
        <a:spcAft>
          <a:spcPct val="0"/>
        </a:spcAft>
        <a:buClr>
          <a:schemeClr val="accent1"/>
        </a:buClr>
        <a:buSzPct val="70000"/>
        <a:buFont typeface="Wingdings 2" pitchFamily="18" charset="2"/>
        <a:buChar char=""/>
        <a:defRPr sz="5272" kern="1200">
          <a:solidFill>
            <a:schemeClr val="tx1"/>
          </a:solidFill>
          <a:latin typeface="+mn-lt"/>
          <a:ea typeface="+mn-ea"/>
          <a:cs typeface="+mn-cs"/>
        </a:defRPr>
      </a:lvl2pPr>
      <a:lvl3pPr marL="1865942" indent="-466486" algn="l" rtl="0" eaLnBrk="0" fontAlgn="base" hangingPunct="0">
        <a:spcBef>
          <a:spcPts val="1021"/>
        </a:spcBef>
        <a:spcAft>
          <a:spcPct val="0"/>
        </a:spcAft>
        <a:buClr>
          <a:schemeClr val="accent2"/>
        </a:buClr>
        <a:buSzPct val="75000"/>
        <a:buFont typeface="Wingdings" pitchFamily="2" charset="2"/>
        <a:buChar char=""/>
        <a:defRPr sz="4636" kern="1200">
          <a:solidFill>
            <a:schemeClr val="tx1"/>
          </a:solidFill>
          <a:latin typeface="+mn-lt"/>
          <a:ea typeface="+mn-ea"/>
          <a:cs typeface="+mn-cs"/>
        </a:defRPr>
      </a:lvl3pPr>
      <a:lvl4pPr marL="2798913" indent="-466486" algn="l" rtl="0" eaLnBrk="0" fontAlgn="base" hangingPunct="0">
        <a:spcBef>
          <a:spcPts val="816"/>
        </a:spcBef>
        <a:spcAft>
          <a:spcPct val="0"/>
        </a:spcAft>
        <a:buClr>
          <a:srgbClr val="A5AB81"/>
        </a:buClr>
        <a:buSzPct val="75000"/>
        <a:buFont typeface="Wingdings" pitchFamily="2" charset="2"/>
        <a:buChar char=""/>
        <a:defRPr sz="4000" kern="1200">
          <a:solidFill>
            <a:schemeClr val="tx1"/>
          </a:solidFill>
          <a:latin typeface="+mn-lt"/>
          <a:ea typeface="+mn-ea"/>
          <a:cs typeface="+mn-cs"/>
        </a:defRPr>
      </a:lvl4pPr>
      <a:lvl5pPr marL="3731886" indent="-466486" algn="l" rtl="0" eaLnBrk="0" fontAlgn="base" hangingPunct="0">
        <a:spcBef>
          <a:spcPts val="816"/>
        </a:spcBef>
        <a:spcAft>
          <a:spcPct val="0"/>
        </a:spcAft>
        <a:buClr>
          <a:srgbClr val="D8B25C"/>
        </a:buClr>
        <a:buSzPct val="65000"/>
        <a:buFont typeface="Wingdings" pitchFamily="2" charset="2"/>
        <a:buChar char=""/>
        <a:defRPr sz="4000" kern="1200">
          <a:solidFill>
            <a:schemeClr val="tx1"/>
          </a:solidFill>
          <a:latin typeface="+mn-lt"/>
          <a:ea typeface="+mn-ea"/>
          <a:cs typeface="+mn-cs"/>
        </a:defRPr>
      </a:lvl5pPr>
      <a:lvl6pPr marL="4291668" indent="-466486" algn="l" rtl="0" eaLnBrk="1" latinLnBrk="0" hangingPunct="1">
        <a:spcBef>
          <a:spcPct val="20000"/>
        </a:spcBef>
        <a:buClr>
          <a:schemeClr val="accent1"/>
        </a:buClr>
        <a:buFont typeface="Wingdings"/>
        <a:buChar char="§"/>
        <a:defRPr kumimoji="0" sz="3635" kern="1200" baseline="0">
          <a:solidFill>
            <a:schemeClr val="tx1"/>
          </a:solidFill>
          <a:latin typeface="+mn-lt"/>
          <a:ea typeface="+mn-ea"/>
          <a:cs typeface="+mn-cs"/>
        </a:defRPr>
      </a:lvl6pPr>
      <a:lvl7pPr marL="4851449" indent="-466486" algn="l" rtl="0" eaLnBrk="1" latinLnBrk="0" hangingPunct="1">
        <a:spcBef>
          <a:spcPct val="20000"/>
        </a:spcBef>
        <a:buClr>
          <a:schemeClr val="accent2"/>
        </a:buClr>
        <a:buFont typeface="Wingdings"/>
        <a:buChar char="§"/>
        <a:defRPr kumimoji="0" sz="3635" kern="1200" baseline="0">
          <a:solidFill>
            <a:schemeClr val="tx1"/>
          </a:solidFill>
          <a:latin typeface="+mn-lt"/>
          <a:ea typeface="+mn-ea"/>
          <a:cs typeface="+mn-cs"/>
        </a:defRPr>
      </a:lvl7pPr>
      <a:lvl8pPr marL="5411234" indent="-466486" algn="l" rtl="0" eaLnBrk="1" latinLnBrk="0" hangingPunct="1">
        <a:spcBef>
          <a:spcPct val="20000"/>
        </a:spcBef>
        <a:buClr>
          <a:schemeClr val="accent3"/>
        </a:buClr>
        <a:buFont typeface="Wingdings"/>
        <a:buChar char="§"/>
        <a:defRPr kumimoji="0" sz="3635" kern="1200" baseline="0">
          <a:solidFill>
            <a:schemeClr val="tx1"/>
          </a:solidFill>
          <a:latin typeface="+mn-lt"/>
          <a:ea typeface="+mn-ea"/>
          <a:cs typeface="+mn-cs"/>
        </a:defRPr>
      </a:lvl8pPr>
      <a:lvl9pPr marL="5971018" indent="-466486" algn="l" rtl="0" eaLnBrk="1" latinLnBrk="0" hangingPunct="1">
        <a:spcBef>
          <a:spcPct val="20000"/>
        </a:spcBef>
        <a:buClr>
          <a:schemeClr val="accent4"/>
        </a:buClr>
        <a:buFont typeface="Wingdings"/>
        <a:buChar char="§"/>
        <a:defRPr kumimoji="0" sz="3635"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932972" algn="l" rtl="0" eaLnBrk="1" latinLnBrk="0" hangingPunct="1">
        <a:defRPr kumimoji="0" kern="1200">
          <a:solidFill>
            <a:schemeClr val="tx1"/>
          </a:solidFill>
          <a:latin typeface="+mn-lt"/>
          <a:ea typeface="+mn-ea"/>
          <a:cs typeface="+mn-cs"/>
        </a:defRPr>
      </a:lvl2pPr>
      <a:lvl3pPr marL="1865942" algn="l" rtl="0" eaLnBrk="1" latinLnBrk="0" hangingPunct="1">
        <a:defRPr kumimoji="0" kern="1200">
          <a:solidFill>
            <a:schemeClr val="tx1"/>
          </a:solidFill>
          <a:latin typeface="+mn-lt"/>
          <a:ea typeface="+mn-ea"/>
          <a:cs typeface="+mn-cs"/>
        </a:defRPr>
      </a:lvl3pPr>
      <a:lvl4pPr marL="2798913" algn="l" rtl="0" eaLnBrk="1" latinLnBrk="0" hangingPunct="1">
        <a:defRPr kumimoji="0" kern="1200">
          <a:solidFill>
            <a:schemeClr val="tx1"/>
          </a:solidFill>
          <a:latin typeface="+mn-lt"/>
          <a:ea typeface="+mn-ea"/>
          <a:cs typeface="+mn-cs"/>
        </a:defRPr>
      </a:lvl4pPr>
      <a:lvl5pPr marL="3731886" algn="l" rtl="0" eaLnBrk="1" latinLnBrk="0" hangingPunct="1">
        <a:defRPr kumimoji="0" kern="1200">
          <a:solidFill>
            <a:schemeClr val="tx1"/>
          </a:solidFill>
          <a:latin typeface="+mn-lt"/>
          <a:ea typeface="+mn-ea"/>
          <a:cs typeface="+mn-cs"/>
        </a:defRPr>
      </a:lvl5pPr>
      <a:lvl6pPr marL="4664855" algn="l" rtl="0" eaLnBrk="1" latinLnBrk="0" hangingPunct="1">
        <a:defRPr kumimoji="0" kern="1200">
          <a:solidFill>
            <a:schemeClr val="tx1"/>
          </a:solidFill>
          <a:latin typeface="+mn-lt"/>
          <a:ea typeface="+mn-ea"/>
          <a:cs typeface="+mn-cs"/>
        </a:defRPr>
      </a:lvl6pPr>
      <a:lvl7pPr marL="5597829" algn="l" rtl="0" eaLnBrk="1" latinLnBrk="0" hangingPunct="1">
        <a:defRPr kumimoji="0" kern="1200">
          <a:solidFill>
            <a:schemeClr val="tx1"/>
          </a:solidFill>
          <a:latin typeface="+mn-lt"/>
          <a:ea typeface="+mn-ea"/>
          <a:cs typeface="+mn-cs"/>
        </a:defRPr>
      </a:lvl7pPr>
      <a:lvl8pPr marL="6530799" algn="l" rtl="0" eaLnBrk="1" latinLnBrk="0" hangingPunct="1">
        <a:defRPr kumimoji="0" kern="1200">
          <a:solidFill>
            <a:schemeClr val="tx1"/>
          </a:solidFill>
          <a:latin typeface="+mn-lt"/>
          <a:ea typeface="+mn-ea"/>
          <a:cs typeface="+mn-cs"/>
        </a:defRPr>
      </a:lvl8pPr>
      <a:lvl9pPr marL="746377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emf"/><Relationship Id="rId12" Type="http://schemas.openxmlformats.org/officeDocument/2006/relationships/image" Target="../media/image11.png"/><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1.xml"/><Relationship Id="rId4" Type="http://schemas.openxmlformats.org/officeDocument/2006/relationships/image" Target="../media/image5.jpeg"/><Relationship Id="rId5" Type="http://schemas.openxmlformats.org/officeDocument/2006/relationships/image" Target="../media/image6.emf"/><Relationship Id="rId6" Type="http://schemas.openxmlformats.org/officeDocument/2006/relationships/image" Target="../media/image7.emf"/><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488" name="Picture 1520" descr="天线与微波技术重点实验室小徽标">
            <a:extLst>
              <a:ext uri="{FF2B5EF4-FFF2-40B4-BE49-F238E27FC236}">
                <a16:creationId xmlns="" xmlns:a16="http://schemas.microsoft.com/office/drawing/2014/main" id="{CA59402C-794F-4E34-AD51-DFF538272EC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986" b="5292"/>
          <a:stretch/>
        </p:blipFill>
        <p:spPr bwMode="auto">
          <a:xfrm>
            <a:off x="24258306" y="16669"/>
            <a:ext cx="4545294"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标题 5"/>
          <p:cNvSpPr>
            <a:spLocks noGrp="1"/>
          </p:cNvSpPr>
          <p:nvPr>
            <p:ph type="title"/>
          </p:nvPr>
        </p:nvSpPr>
        <p:spPr>
          <a:xfrm>
            <a:off x="-454418" y="-577920"/>
            <a:ext cx="24467009" cy="4404589"/>
          </a:xfrm>
        </p:spPr>
        <p:txBody>
          <a:bodyPr>
            <a:normAutofit fontScale="90000"/>
          </a:bodyPr>
          <a:lstStyle/>
          <a:p>
            <a:pPr algn="ctr"/>
            <a:r>
              <a:rPr lang="en-US" altLang="zh-CN" sz="6546" dirty="0">
                <a:solidFill>
                  <a:schemeClr val="tx1"/>
                </a:solidFill>
                <a:latin typeface="Times New Roman" panose="02020603050405020304" pitchFamily="18" charset="0"/>
                <a:cs typeface="Times New Roman" panose="02020603050405020304" pitchFamily="18" charset="0"/>
              </a:rPr>
              <a:t/>
            </a:r>
            <a:br>
              <a:rPr lang="en-US" altLang="zh-CN" sz="6546" dirty="0">
                <a:solidFill>
                  <a:schemeClr val="tx1"/>
                </a:solidFill>
                <a:latin typeface="Times New Roman" panose="02020603050405020304" pitchFamily="18" charset="0"/>
                <a:cs typeface="Times New Roman" panose="02020603050405020304" pitchFamily="18" charset="0"/>
              </a:rPr>
            </a:br>
            <a:r>
              <a:rPr lang="en-US" altLang="zh-CN" sz="6546" dirty="0">
                <a:solidFill>
                  <a:schemeClr val="tx1"/>
                </a:solidFill>
                <a:latin typeface="Times New Roman" panose="02020603050405020304" pitchFamily="18" charset="0"/>
                <a:cs typeface="Times New Roman" panose="02020603050405020304" pitchFamily="18" charset="0"/>
              </a:rPr>
              <a:t>A </a:t>
            </a:r>
            <a:r>
              <a:rPr lang="en-US" altLang="zh-CN" dirty="0" smtClean="0">
                <a:solidFill>
                  <a:schemeClr val="tx1"/>
                </a:solidFill>
                <a:latin typeface="Times New Roman" charset="0"/>
                <a:ea typeface="Times New Roman" charset="0"/>
                <a:cs typeface="Times New Roman" charset="0"/>
              </a:rPr>
              <a:t>Novel </a:t>
            </a:r>
            <a:r>
              <a:rPr lang="en-US" altLang="zh-CN" dirty="0">
                <a:solidFill>
                  <a:schemeClr val="tx1"/>
                </a:solidFill>
                <a:latin typeface="Times New Roman" charset="0"/>
                <a:ea typeface="Times New Roman" charset="0"/>
                <a:cs typeface="Times New Roman" charset="0"/>
              </a:rPr>
              <a:t>Method of Beam Compression Based on</a:t>
            </a:r>
            <a:r>
              <a:rPr lang="zh-CN" altLang="zh-CN" dirty="0">
                <a:solidFill>
                  <a:schemeClr val="tx1"/>
                </a:solidFill>
                <a:latin typeface="Times New Roman" charset="0"/>
                <a:ea typeface="Times New Roman" charset="0"/>
                <a:cs typeface="Times New Roman" charset="0"/>
              </a:rPr>
              <a:t/>
            </a:r>
            <a:br>
              <a:rPr lang="zh-CN" altLang="zh-CN" dirty="0">
                <a:solidFill>
                  <a:schemeClr val="tx1"/>
                </a:solidFill>
                <a:latin typeface="Times New Roman" charset="0"/>
                <a:ea typeface="Times New Roman" charset="0"/>
                <a:cs typeface="Times New Roman" charset="0"/>
              </a:rPr>
            </a:br>
            <a:r>
              <a:rPr lang="en-US" altLang="zh-CN" dirty="0">
                <a:solidFill>
                  <a:schemeClr val="tx1"/>
                </a:solidFill>
                <a:latin typeface="Times New Roman" charset="0"/>
                <a:ea typeface="Times New Roman" charset="0"/>
                <a:cs typeface="Times New Roman" charset="0"/>
              </a:rPr>
              <a:t>Artificial Magnetic Conductor</a:t>
            </a:r>
            <a:r>
              <a:rPr lang="zh-CN" altLang="zh-CN" dirty="0">
                <a:solidFill>
                  <a:schemeClr val="tx1"/>
                </a:solidFill>
                <a:latin typeface="Times New Roman" charset="0"/>
                <a:ea typeface="Times New Roman" charset="0"/>
                <a:cs typeface="Times New Roman" charset="0"/>
              </a:rPr>
              <a:t> </a:t>
            </a:r>
            <a:r>
              <a:rPr lang="zh-CN" altLang="zh-CN" b="1" dirty="0" smtClean="0">
                <a:solidFill>
                  <a:schemeClr val="tx1"/>
                </a:solidFill>
                <a:latin typeface="Times New Roman" panose="02020603050405020304" pitchFamily="18" charset="0"/>
                <a:cs typeface="Times New Roman" panose="02020603050405020304" pitchFamily="18" charset="0"/>
              </a:rPr>
              <a:t/>
            </a:r>
            <a:br>
              <a:rPr lang="zh-CN" altLang="zh-CN" b="1" dirty="0" smtClean="0">
                <a:solidFill>
                  <a:schemeClr val="tx1"/>
                </a:solidFill>
                <a:latin typeface="Times New Roman" panose="02020603050405020304" pitchFamily="18" charset="0"/>
                <a:cs typeface="Times New Roman" panose="02020603050405020304" pitchFamily="18" charset="0"/>
              </a:rPr>
            </a:br>
            <a:r>
              <a:rPr lang="en-US" altLang="zh-CN" sz="4909" dirty="0" err="1">
                <a:solidFill>
                  <a:schemeClr val="tx1"/>
                </a:solidFill>
                <a:latin typeface="Times New Roman" panose="02020603050405020304" pitchFamily="18" charset="0"/>
                <a:cs typeface="Times New Roman" panose="02020603050405020304" pitchFamily="18" charset="0"/>
              </a:rPr>
              <a:t>Qiang</a:t>
            </a:r>
            <a:r>
              <a:rPr lang="en-US" altLang="zh-CN" sz="4909" dirty="0">
                <a:solidFill>
                  <a:schemeClr val="tx1"/>
                </a:solidFill>
                <a:latin typeface="Times New Roman" panose="02020603050405020304" pitchFamily="18" charset="0"/>
                <a:cs typeface="Times New Roman" panose="02020603050405020304" pitchFamily="18" charset="0"/>
              </a:rPr>
              <a:t> Gao, </a:t>
            </a:r>
            <a:r>
              <a:rPr lang="en-US" altLang="zh-CN" sz="4909" dirty="0" err="1">
                <a:solidFill>
                  <a:schemeClr val="tx1"/>
                </a:solidFill>
                <a:latin typeface="Times New Roman" panose="02020603050405020304" pitchFamily="18" charset="0"/>
                <a:cs typeface="Times New Roman" panose="02020603050405020304" pitchFamily="18" charset="0"/>
              </a:rPr>
              <a:t>Bao</a:t>
            </a:r>
            <a:r>
              <a:rPr lang="en-US" altLang="zh-CN" sz="4909" dirty="0">
                <a:solidFill>
                  <a:schemeClr val="tx1"/>
                </a:solidFill>
                <a:latin typeface="Times New Roman" panose="02020603050405020304" pitchFamily="18" charset="0"/>
                <a:cs typeface="Times New Roman" panose="02020603050405020304" pitchFamily="18" charset="0"/>
              </a:rPr>
              <a:t>-Jun </a:t>
            </a:r>
            <a:r>
              <a:rPr lang="en-US" altLang="zh-CN" sz="4909" dirty="0" err="1">
                <a:solidFill>
                  <a:schemeClr val="tx1"/>
                </a:solidFill>
                <a:latin typeface="Times New Roman" panose="02020603050405020304" pitchFamily="18" charset="0"/>
                <a:cs typeface="Times New Roman" panose="02020603050405020304" pitchFamily="18" charset="0"/>
              </a:rPr>
              <a:t>Niu</a:t>
            </a:r>
            <a:r>
              <a:rPr lang="en-US" altLang="zh-CN" sz="4909" dirty="0">
                <a:solidFill>
                  <a:schemeClr val="tx1"/>
                </a:solidFill>
                <a:latin typeface="Times New Roman" panose="02020603050405020304" pitchFamily="18" charset="0"/>
                <a:cs typeface="Times New Roman" panose="02020603050405020304" pitchFamily="18" charset="0"/>
              </a:rPr>
              <a:t>, Hong-Bing Sun, and Wen Jiang</a:t>
            </a:r>
            <a:r>
              <a:rPr lang="zh-CN" altLang="zh-CN" dirty="0" smtClean="0"/>
              <a:t/>
            </a:r>
            <a:br>
              <a:rPr lang="zh-CN" altLang="zh-CN" dirty="0" smtClean="0"/>
            </a:br>
            <a:r>
              <a:rPr lang="en-US" altLang="zh-CN" sz="3636" dirty="0">
                <a:solidFill>
                  <a:schemeClr val="tx1"/>
                </a:solidFill>
                <a:latin typeface="Times New Roman" panose="02020603050405020304" pitchFamily="18" charset="0"/>
                <a:cs typeface="Times New Roman" panose="02020603050405020304" pitchFamily="18" charset="0"/>
              </a:rPr>
              <a:t>Science and Technology on Antenna and Microwave Laboratory, Nanjing 210039, China</a:t>
            </a:r>
            <a:br>
              <a:rPr lang="en-US" altLang="zh-CN" sz="3636" dirty="0">
                <a:solidFill>
                  <a:schemeClr val="tx1"/>
                </a:solidFill>
                <a:latin typeface="Times New Roman" panose="02020603050405020304" pitchFamily="18" charset="0"/>
                <a:cs typeface="Times New Roman" panose="02020603050405020304" pitchFamily="18" charset="0"/>
              </a:rPr>
            </a:br>
            <a:r>
              <a:rPr lang="en-US" altLang="zh-CN" sz="3636" dirty="0">
                <a:solidFill>
                  <a:schemeClr val="tx1"/>
                </a:solidFill>
                <a:latin typeface="Times New Roman" panose="02020603050405020304" pitchFamily="18" charset="0"/>
                <a:cs typeface="Times New Roman" panose="02020603050405020304" pitchFamily="18" charset="0"/>
              </a:rPr>
              <a:t>E-mail: gaoqiang512@foxmail.com</a:t>
            </a:r>
            <a:endParaRPr lang="zh-CN" altLang="en-US" sz="3636" dirty="0">
              <a:solidFill>
                <a:schemeClr val="tx1"/>
              </a:solidFill>
              <a:latin typeface="Times New Roman" pitchFamily="18" charset="0"/>
              <a:cs typeface="Times New Roman" pitchFamily="18" charset="0"/>
            </a:endParaRPr>
          </a:p>
        </p:txBody>
      </p:sp>
      <p:sp>
        <p:nvSpPr>
          <p:cNvPr id="5" name="页脚占位符 4"/>
          <p:cNvSpPr>
            <a:spLocks noGrp="1"/>
          </p:cNvSpPr>
          <p:nvPr>
            <p:ph type="ftr" sz="quarter" idx="11"/>
          </p:nvPr>
        </p:nvSpPr>
        <p:spPr>
          <a:xfrm>
            <a:off x="1101600" y="34832941"/>
            <a:ext cx="26600406" cy="1223497"/>
          </a:xfrm>
        </p:spPr>
        <p:txBody>
          <a:bodyPr/>
          <a:lstStyle/>
          <a:p>
            <a:pPr algn="ctr">
              <a:defRPr/>
            </a:pPr>
            <a:r>
              <a:rPr lang="en-US" sz="3636" dirty="0">
                <a:latin typeface="Times New Roman" pitchFamily="18" charset="0"/>
                <a:cs typeface="Times New Roman" pitchFamily="18" charset="0"/>
              </a:rPr>
              <a:t>The </a:t>
            </a:r>
            <a:r>
              <a:rPr lang="en-US" altLang="zh-CN" sz="3636" dirty="0">
                <a:latin typeface="Times New Roman" panose="02020603050405020304" pitchFamily="18" charset="0"/>
                <a:cs typeface="Times New Roman" panose="02020603050405020304" pitchFamily="18" charset="0"/>
              </a:rPr>
              <a:t>International Conference on Electronic Information and Communication Technology 2022, August 21-23, Hefei, China</a:t>
            </a:r>
            <a:endParaRPr lang="en-US" sz="3636" dirty="0">
              <a:latin typeface="Times New Roman" pitchFamily="18" charset="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074493456"/>
              </p:ext>
            </p:extLst>
          </p:nvPr>
        </p:nvGraphicFramePr>
        <p:xfrm>
          <a:off x="139800" y="5046029"/>
          <a:ext cx="9360000" cy="5953327"/>
        </p:xfrm>
        <a:graphic>
          <a:graphicData uri="http://schemas.openxmlformats.org/drawingml/2006/table">
            <a:tbl>
              <a:tblPr firstRow="1" bandRow="1">
                <a:tableStyleId>{5C22544A-7EE6-4342-B048-85BDC9FD1C3A}</a:tableStyleId>
              </a:tblPr>
              <a:tblGrid>
                <a:gridCol w="9360000">
                  <a:extLst>
                    <a:ext uri="{9D8B030D-6E8A-4147-A177-3AD203B41FA5}">
                      <a16:colId xmlns="" xmlns:a16="http://schemas.microsoft.com/office/drawing/2014/main" val="20000"/>
                    </a:ext>
                  </a:extLst>
                </a:gridCol>
              </a:tblGrid>
              <a:tr h="801544">
                <a:tc>
                  <a:txBody>
                    <a:bodyPr/>
                    <a:lstStyle/>
                    <a:p>
                      <a:pPr algn="ctr"/>
                      <a:r>
                        <a:rPr lang="en-US" altLang="zh-CN" sz="3300" dirty="0">
                          <a:solidFill>
                            <a:schemeClr val="tx1"/>
                          </a:solidFill>
                          <a:latin typeface="Times New Roman" panose="02020603050405020304" pitchFamily="18" charset="0"/>
                          <a:cs typeface="Times New Roman" panose="02020603050405020304" pitchFamily="18" charset="0"/>
                        </a:rPr>
                        <a:t>Abstract</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 xmlns:a16="http://schemas.microsoft.com/office/drawing/2014/main" val="10000"/>
                  </a:ext>
                </a:extLst>
              </a:tr>
              <a:tr h="5151783">
                <a:tc>
                  <a:txBody>
                    <a:bodyPr/>
                    <a:lstStyle/>
                    <a:p>
                      <a:pPr algn="just"/>
                      <a:r>
                        <a:rPr kumimoji="0" lang="en-US" altLang="zh-CN" sz="3400" kern="1200" dirty="0" smtClean="0">
                          <a:solidFill>
                            <a:schemeClr val="dk1"/>
                          </a:solidFill>
                          <a:effectLst/>
                          <a:latin typeface="Times New Roman" charset="0"/>
                          <a:ea typeface="Times New Roman" charset="0"/>
                          <a:cs typeface="Times New Roman" charset="0"/>
                        </a:rPr>
                        <a:t>In this manuscript, a novel method of beam compression is proposed, which is based on artificial magnetic conductor. The artificial magnetic conductor consists of an array of split ring resonators. Located at the front of an antenna element, the array can compress the radiated beam by the magnetic resonance. Validated by simulation, the </a:t>
                      </a:r>
                      <a:r>
                        <a:rPr kumimoji="0" lang="en-US" altLang="zh-CN" sz="3400" kern="1200" dirty="0" err="1" smtClean="0">
                          <a:solidFill>
                            <a:schemeClr val="dk1"/>
                          </a:solidFill>
                          <a:effectLst/>
                          <a:latin typeface="Times New Roman" charset="0"/>
                          <a:ea typeface="Times New Roman" charset="0"/>
                          <a:cs typeface="Times New Roman" charset="0"/>
                        </a:rPr>
                        <a:t>beamwidth</a:t>
                      </a:r>
                      <a:r>
                        <a:rPr kumimoji="0" lang="en-US" altLang="zh-CN" sz="3400" kern="1200" dirty="0" smtClean="0">
                          <a:solidFill>
                            <a:schemeClr val="dk1"/>
                          </a:solidFill>
                          <a:effectLst/>
                          <a:latin typeface="Times New Roman" charset="0"/>
                          <a:ea typeface="Times New Roman" charset="0"/>
                          <a:cs typeface="Times New Roman" charset="0"/>
                        </a:rPr>
                        <a:t> can be compressed by 15% and the radiated gain can be increased by 0.5 </a:t>
                      </a:r>
                      <a:r>
                        <a:rPr kumimoji="0" lang="en-US" altLang="zh-CN" sz="3400" kern="1200" dirty="0" err="1" smtClean="0">
                          <a:solidFill>
                            <a:schemeClr val="dk1"/>
                          </a:solidFill>
                          <a:effectLst/>
                          <a:latin typeface="Times New Roman" charset="0"/>
                          <a:ea typeface="Times New Roman" charset="0"/>
                          <a:cs typeface="Times New Roman" charset="0"/>
                        </a:rPr>
                        <a:t>dB.</a:t>
                      </a:r>
                      <a:endParaRPr lang="zh-CN" altLang="en-US" sz="3400" b="0" dirty="0">
                        <a:latin typeface="Times New Roman" charset="0"/>
                        <a:ea typeface="Times New Roman" charset="0"/>
                        <a:cs typeface="Times New Roman" charset="0"/>
                      </a:endParaRPr>
                    </a:p>
                  </a:txBody>
                  <a:tcPr marL="79072" marR="79072" marT="48940" marB="48940"/>
                </a:tc>
                <a:extLst>
                  <a:ext uri="{0D108BD9-81ED-4DB2-BD59-A6C34878D82A}">
                    <a16:rowId xmlns="" xmlns:a16="http://schemas.microsoft.com/office/drawing/2014/main" val="10001"/>
                  </a:ext>
                </a:extLst>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626253389"/>
              </p:ext>
            </p:extLst>
          </p:nvPr>
        </p:nvGraphicFramePr>
        <p:xfrm>
          <a:off x="152400" y="11165346"/>
          <a:ext cx="9360000" cy="23502790"/>
        </p:xfrm>
        <a:graphic>
          <a:graphicData uri="http://schemas.openxmlformats.org/drawingml/2006/table">
            <a:tbl>
              <a:tblPr firstRow="1" bandRow="1">
                <a:tableStyleId>{5C22544A-7EE6-4342-B048-85BDC9FD1C3A}</a:tableStyleId>
              </a:tblPr>
              <a:tblGrid>
                <a:gridCol w="9360000">
                  <a:extLst>
                    <a:ext uri="{9D8B030D-6E8A-4147-A177-3AD203B41FA5}">
                      <a16:colId xmlns="" xmlns:a16="http://schemas.microsoft.com/office/drawing/2014/main" val="20000"/>
                    </a:ext>
                  </a:extLst>
                </a:gridCol>
              </a:tblGrid>
              <a:tr h="814723">
                <a:tc>
                  <a:txBody>
                    <a:bodyPr/>
                    <a:lstStyle/>
                    <a:p>
                      <a:pPr algn="ctr"/>
                      <a:r>
                        <a:rPr lang="en-US" altLang="zh-CN" sz="3300" dirty="0" smtClean="0">
                          <a:solidFill>
                            <a:schemeClr val="tx1"/>
                          </a:solidFill>
                          <a:latin typeface="Times New Roman" panose="02020603050405020304" pitchFamily="18" charset="0"/>
                          <a:cs typeface="Times New Roman" panose="02020603050405020304" pitchFamily="18" charset="0"/>
                        </a:rPr>
                        <a:t>Introduction and Design</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 xmlns:a16="http://schemas.microsoft.com/office/drawing/2014/main" val="10000"/>
                  </a:ext>
                </a:extLst>
              </a:tr>
              <a:tr h="22688067">
                <a:tc>
                  <a:txBody>
                    <a:bodyPr/>
                    <a:lstStyle/>
                    <a:p>
                      <a:pPr marL="0" indent="-457200" algn="just">
                        <a:buClr>
                          <a:srgbClr val="0000CC"/>
                        </a:buClr>
                        <a:buFont typeface="Wingdings" charset="2"/>
                        <a:buChar char="u"/>
                      </a:pPr>
                      <a:r>
                        <a:rPr kumimoji="0" lang="en-US" altLang="zh-CN" sz="3400" kern="1200" dirty="0" smtClean="0">
                          <a:solidFill>
                            <a:schemeClr val="dk1"/>
                          </a:solidFill>
                          <a:effectLst/>
                          <a:latin typeface="Times New Roman" charset="0"/>
                          <a:ea typeface="Times New Roman" charset="0"/>
                          <a:cs typeface="Times New Roman" charset="0"/>
                        </a:rPr>
                        <a:t>With the continuous development of military antennas, radar and communication standards, the characteristics of communication and detection systems are constantly developed in the direction of low cost, high gain, ultra-wideband, etc., which will increase the difficulty in antennas’ designing and optimizing.</a:t>
                      </a:r>
                      <a:r>
                        <a:rPr lang="zh-CN" altLang="zh-CN" sz="3400" dirty="0" smtClean="0">
                          <a:effectLst/>
                          <a:latin typeface="Times New Roman" charset="0"/>
                          <a:ea typeface="Times New Roman" charset="0"/>
                          <a:cs typeface="Times New Roman" charset="0"/>
                        </a:rPr>
                        <a:t> </a:t>
                      </a:r>
                      <a:endParaRPr kumimoji="0" lang="en-US" altLang="zh-CN" sz="3400" kern="1200" dirty="0" smtClean="0">
                        <a:solidFill>
                          <a:schemeClr val="dk1"/>
                        </a:solidFill>
                        <a:effectLst/>
                        <a:latin typeface="Times New Roman" charset="0"/>
                        <a:ea typeface="Times New Roman" charset="0"/>
                        <a:cs typeface="Times New Roman" charset="0"/>
                      </a:endParaRPr>
                    </a:p>
                    <a:p>
                      <a:pPr marL="0" indent="-457200" algn="just">
                        <a:buClr>
                          <a:srgbClr val="FF0000"/>
                        </a:buClr>
                        <a:buFont typeface="Wingdings" charset="2"/>
                        <a:buChar char="n"/>
                      </a:pPr>
                      <a:r>
                        <a:rPr kumimoji="0" lang="en-US" altLang="zh-CN" sz="3400" kern="1200" dirty="0" smtClean="0">
                          <a:solidFill>
                            <a:schemeClr val="dk1"/>
                          </a:solidFill>
                          <a:effectLst/>
                          <a:latin typeface="Times New Roman" charset="0"/>
                          <a:ea typeface="Times New Roman" charset="0"/>
                          <a:cs typeface="Times New Roman" charset="0"/>
                        </a:rPr>
                        <a:t>Along with the development of </a:t>
                      </a:r>
                      <a:r>
                        <a:rPr kumimoji="0" lang="en-US" altLang="zh-CN" sz="3400" kern="1200" dirty="0" err="1" smtClean="0">
                          <a:solidFill>
                            <a:schemeClr val="dk1"/>
                          </a:solidFill>
                          <a:effectLst/>
                          <a:latin typeface="Times New Roman" charset="0"/>
                          <a:ea typeface="Times New Roman" charset="0"/>
                          <a:cs typeface="Times New Roman" charset="0"/>
                        </a:rPr>
                        <a:t>metamaterials</a:t>
                      </a:r>
                      <a:r>
                        <a:rPr kumimoji="0" lang="en-US" altLang="zh-CN" sz="3400" kern="1200" dirty="0" smtClean="0">
                          <a:solidFill>
                            <a:schemeClr val="dk1"/>
                          </a:solidFill>
                          <a:effectLst/>
                          <a:latin typeface="Times New Roman" charset="0"/>
                          <a:ea typeface="Times New Roman" charset="0"/>
                          <a:cs typeface="Times New Roman" charset="0"/>
                        </a:rPr>
                        <a:t>, some innovate and effective method are applied to ameliorate the gain and directivity of the antennas, such as negative permittivity or permeability, zero-refractive-index </a:t>
                      </a:r>
                      <a:r>
                        <a:rPr kumimoji="0" lang="en-US" altLang="zh-CN" sz="3400" kern="1200" dirty="0" err="1" smtClean="0">
                          <a:solidFill>
                            <a:schemeClr val="dk1"/>
                          </a:solidFill>
                          <a:effectLst/>
                          <a:latin typeface="Times New Roman" charset="0"/>
                          <a:ea typeface="Times New Roman" charset="0"/>
                          <a:cs typeface="Times New Roman" charset="0"/>
                        </a:rPr>
                        <a:t>metamaterials</a:t>
                      </a:r>
                      <a:r>
                        <a:rPr kumimoji="0" lang="en-US" altLang="zh-CN" sz="3400" kern="1200" dirty="0" smtClean="0">
                          <a:solidFill>
                            <a:schemeClr val="dk1"/>
                          </a:solidFill>
                          <a:effectLst/>
                          <a:latin typeface="Times New Roman" charset="0"/>
                          <a:ea typeface="Times New Roman" charset="0"/>
                          <a:cs typeface="Times New Roman" charset="0"/>
                        </a:rPr>
                        <a:t>.</a:t>
                      </a:r>
                      <a:r>
                        <a:rPr kumimoji="0" lang="zh-CN" altLang="zh-CN" sz="3400" kern="1200" dirty="0" smtClean="0">
                          <a:solidFill>
                            <a:schemeClr val="dk1"/>
                          </a:solidFill>
                          <a:effectLst/>
                          <a:latin typeface="Times New Roman" charset="0"/>
                          <a:ea typeface="Times New Roman" charset="0"/>
                          <a:cs typeface="Times New Roman" charset="0"/>
                        </a:rPr>
                        <a:t> </a:t>
                      </a:r>
                      <a:endParaRPr kumimoji="0" lang="en-US" altLang="zh-CN" sz="3400" kern="1200" dirty="0" smtClean="0">
                        <a:solidFill>
                          <a:schemeClr val="dk1"/>
                        </a:solidFill>
                        <a:effectLst/>
                        <a:latin typeface="Times New Roman" charset="0"/>
                        <a:ea typeface="Times New Roman" charset="0"/>
                        <a:cs typeface="Times New Roman" charset="0"/>
                      </a:endParaRPr>
                    </a:p>
                    <a:p>
                      <a:pPr marL="0" indent="-457200" algn="just">
                        <a:buClr>
                          <a:srgbClr val="00B050"/>
                        </a:buClr>
                        <a:buFont typeface="Wingdings" charset="2"/>
                        <a:buChar char="l"/>
                      </a:pPr>
                      <a:r>
                        <a:rPr kumimoji="0" lang="en-US" altLang="zh-CN" sz="3400" kern="1200" dirty="0" smtClean="0">
                          <a:solidFill>
                            <a:schemeClr val="dk1"/>
                          </a:solidFill>
                          <a:effectLst/>
                          <a:latin typeface="Times New Roman" charset="0"/>
                          <a:ea typeface="Times New Roman" charset="0"/>
                          <a:cs typeface="Times New Roman" charset="0"/>
                        </a:rPr>
                        <a:t>It is well known that the array of SRRs shows the characteristic of negative permeability, which is called the artificial magnetic conductor. In this manuscript, the magnetic resonance is applied to compress the </a:t>
                      </a:r>
                      <a:r>
                        <a:rPr kumimoji="0" lang="en-US" altLang="zh-CN" sz="3400" kern="1200" dirty="0" err="1" smtClean="0">
                          <a:solidFill>
                            <a:schemeClr val="dk1"/>
                          </a:solidFill>
                          <a:effectLst/>
                          <a:latin typeface="Times New Roman" charset="0"/>
                          <a:ea typeface="Times New Roman" charset="0"/>
                          <a:cs typeface="Times New Roman" charset="0"/>
                        </a:rPr>
                        <a:t>beamwidth</a:t>
                      </a:r>
                      <a:r>
                        <a:rPr kumimoji="0" lang="en-US" altLang="zh-CN" sz="3400" kern="1200" dirty="0" smtClean="0">
                          <a:solidFill>
                            <a:schemeClr val="dk1"/>
                          </a:solidFill>
                          <a:effectLst/>
                          <a:latin typeface="Times New Roman" charset="0"/>
                          <a:ea typeface="Times New Roman" charset="0"/>
                          <a:cs typeface="Times New Roman" charset="0"/>
                        </a:rPr>
                        <a:t> of the “X” shaped antenna, as shown in Fig. 1. The detailed physical dimensions of the SRR is presented in Fig. 2. </a:t>
                      </a: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altLang="zh-CN" sz="3000" kern="1200" dirty="0" smtClean="0">
                          <a:solidFill>
                            <a:schemeClr val="dk1"/>
                          </a:solidFill>
                          <a:effectLst/>
                          <a:latin typeface="Times New Roman" charset="0"/>
                          <a:ea typeface="Times New Roman" charset="0"/>
                          <a:cs typeface="Times New Roman" charset="0"/>
                        </a:rPr>
                        <a:t>Fig. 1 The proposed antenna with the SRRs.</a:t>
                      </a:r>
                      <a:endParaRPr kumimoji="0" lang="zh-CN" altLang="zh-CN" sz="3000" kern="1200" dirty="0" smtClean="0">
                        <a:solidFill>
                          <a:schemeClr val="dk1"/>
                        </a:solidFill>
                        <a:effectLst/>
                        <a:latin typeface="Times New Roman" charset="0"/>
                        <a:ea typeface="Times New Roman" charset="0"/>
                        <a:cs typeface="Times New Roman"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buFont typeface="Wingdings" panose="05000000000000000000" pitchFamily="2" charset="2"/>
                        <a:buNone/>
                      </a:pPr>
                      <a:endParaRPr kumimoji="0" lang="en-US" altLang="zh-CN" sz="3300" kern="1200" dirty="0" smtClean="0">
                        <a:solidFill>
                          <a:schemeClr val="dk1"/>
                        </a:solidFill>
                        <a:effectLst/>
                        <a:latin typeface="Times New Roman" panose="02020603050405020304" pitchFamily="18" charset="0"/>
                        <a:ea typeface="+mn-ea"/>
                        <a:cs typeface="Times New Roman" panose="02020603050405020304" pitchFamily="18" charset="0"/>
                      </a:endParaRPr>
                    </a:p>
                    <a:p>
                      <a:pPr marL="0" indent="0" algn="ctr">
                        <a:buFont typeface="Arial" charset="0"/>
                        <a:buNone/>
                      </a:pPr>
                      <a:endParaRPr kumimoji="0" lang="en-US" altLang="zh-CN" sz="3000" b="1" kern="1200" dirty="0" smtClean="0">
                        <a:solidFill>
                          <a:schemeClr val="tx1"/>
                        </a:solidFill>
                        <a:effectLst/>
                        <a:latin typeface="Times New Roman" charset="0"/>
                        <a:ea typeface="Times New Roman" charset="0"/>
                        <a:cs typeface="Times New Roman" charset="0"/>
                      </a:endParaRPr>
                    </a:p>
                    <a:p>
                      <a:pPr marL="0" indent="0" algn="ctr">
                        <a:buFont typeface="Wingdings" panose="05000000000000000000" pitchFamily="2" charset="2"/>
                        <a:buNone/>
                      </a:pPr>
                      <a:r>
                        <a:rPr kumimoji="0" lang="en-US" altLang="zh-CN" sz="3000" kern="1200" dirty="0" smtClean="0">
                          <a:solidFill>
                            <a:schemeClr val="dk1"/>
                          </a:solidFill>
                          <a:effectLst/>
                          <a:latin typeface="Times New Roman" charset="0"/>
                          <a:ea typeface="Times New Roman" charset="0"/>
                          <a:cs typeface="Times New Roman" charset="0"/>
                        </a:rPr>
                        <a:t>Fig. 2 The physical dimensions of the SRR. </a:t>
                      </a:r>
                      <a:endParaRPr kumimoji="0" lang="en-US" altLang="zh-CN" sz="3000" kern="1200" dirty="0">
                        <a:solidFill>
                          <a:schemeClr val="dk1"/>
                        </a:solidFill>
                        <a:effectLst/>
                        <a:latin typeface="Times New Roman" charset="0"/>
                        <a:ea typeface="Times New Roman" charset="0"/>
                        <a:cs typeface="Times New Roman" charset="0"/>
                      </a:endParaRPr>
                    </a:p>
                  </a:txBody>
                  <a:tcPr marL="79072" marR="79072" marT="48940" marB="48940"/>
                </a:tc>
                <a:extLst>
                  <a:ext uri="{0D108BD9-81ED-4DB2-BD59-A6C34878D82A}">
                    <a16:rowId xmlns="" xmlns:a16="http://schemas.microsoft.com/office/drawing/2014/main" val="10001"/>
                  </a:ext>
                </a:extLst>
              </a:tr>
            </a:tbl>
          </a:graphicData>
        </a:graphic>
      </p:graphicFrame>
      <p:sp>
        <p:nvSpPr>
          <p:cNvPr id="8" name="Rectangle 7"/>
          <p:cNvSpPr>
            <a:spLocks noChangeArrowheads="1"/>
          </p:cNvSpPr>
          <p:nvPr/>
        </p:nvSpPr>
        <p:spPr bwMode="auto">
          <a:xfrm>
            <a:off x="1309414" y="-3461589"/>
            <a:ext cx="191377" cy="372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731" tIns="47366" rIns="94731" bIns="47366" numCol="1" anchor="ctr" anchorCtr="0" compatLnSpc="1">
            <a:prstTxWarp prst="textNoShape">
              <a:avLst/>
            </a:prstTxWarp>
            <a:spAutoFit/>
          </a:bodyPr>
          <a:lstStyle/>
          <a:p>
            <a:endParaRPr lang="zh-CN" altLang="en-US">
              <a:latin typeface="Times New Roman" pitchFamily="18" charset="0"/>
              <a:cs typeface="Times New Roman" pitchFamily="18" charset="0"/>
            </a:endParaRPr>
          </a:p>
        </p:txBody>
      </p:sp>
      <p:graphicFrame>
        <p:nvGraphicFramePr>
          <p:cNvPr id="24" name="表格 23"/>
          <p:cNvGraphicFramePr>
            <a:graphicFrameLocks noGrp="1"/>
          </p:cNvGraphicFramePr>
          <p:nvPr>
            <p:extLst>
              <p:ext uri="{D42A27DB-BD31-4B8C-83A1-F6EECF244321}">
                <p14:modId xmlns:p14="http://schemas.microsoft.com/office/powerpoint/2010/main" val="1492774469"/>
              </p:ext>
            </p:extLst>
          </p:nvPr>
        </p:nvGraphicFramePr>
        <p:xfrm>
          <a:off x="19367400" y="26801832"/>
          <a:ext cx="9360000" cy="7878709"/>
        </p:xfrm>
        <a:graphic>
          <a:graphicData uri="http://schemas.openxmlformats.org/drawingml/2006/table">
            <a:tbl>
              <a:tblPr firstRow="1" bandRow="1">
                <a:tableStyleId>{5C22544A-7EE6-4342-B048-85BDC9FD1C3A}</a:tableStyleId>
              </a:tblPr>
              <a:tblGrid>
                <a:gridCol w="9360000">
                  <a:extLst>
                    <a:ext uri="{9D8B030D-6E8A-4147-A177-3AD203B41FA5}">
                      <a16:colId xmlns="" xmlns:a16="http://schemas.microsoft.com/office/drawing/2014/main" val="20000"/>
                    </a:ext>
                  </a:extLst>
                </a:gridCol>
              </a:tblGrid>
              <a:tr h="581963">
                <a:tc>
                  <a:txBody>
                    <a:bodyPr/>
                    <a:lstStyle/>
                    <a:p>
                      <a:pPr algn="ctr"/>
                      <a:r>
                        <a:rPr kumimoji="0" lang="en-US" altLang="zh-CN" sz="3300" b="1" kern="1200" dirty="0">
                          <a:solidFill>
                            <a:schemeClr val="tx1"/>
                          </a:solidFill>
                          <a:effectLst/>
                          <a:latin typeface="Times New Roman" panose="02020603050405020304" pitchFamily="18" charset="0"/>
                          <a:ea typeface="+mn-ea"/>
                          <a:cs typeface="Times New Roman" panose="02020603050405020304" pitchFamily="18" charset="0"/>
                        </a:rPr>
                        <a:t>Conclusion</a:t>
                      </a:r>
                      <a:endParaRPr lang="zh-CN" altLang="en-US" sz="3300" dirty="0">
                        <a:solidFill>
                          <a:schemeClr val="tx1"/>
                        </a:solidFill>
                        <a:latin typeface="Times New Roman" panose="02020603050405020304" pitchFamily="18" charset="0"/>
                        <a:cs typeface="Times New Roman" panose="02020603050405020304" pitchFamily="18" charset="0"/>
                      </a:endParaRPr>
                    </a:p>
                  </a:txBody>
                  <a:tcPr marL="79072" marR="79072" marT="48940" marB="48940"/>
                </a:tc>
                <a:extLst>
                  <a:ext uri="{0D108BD9-81ED-4DB2-BD59-A6C34878D82A}">
                    <a16:rowId xmlns="" xmlns:a16="http://schemas.microsoft.com/office/drawing/2014/main" val="10000"/>
                  </a:ext>
                </a:extLst>
              </a:tr>
              <a:tr h="7277909">
                <a:tc>
                  <a:txBody>
                    <a:bodyPr/>
                    <a:lstStyle/>
                    <a:p>
                      <a:pPr algn="just"/>
                      <a:r>
                        <a:rPr kumimoji="0" lang="en-US" altLang="zh-CN" sz="3400" kern="1200" dirty="0" smtClean="0">
                          <a:solidFill>
                            <a:schemeClr val="dk1"/>
                          </a:solidFill>
                          <a:effectLst/>
                          <a:latin typeface="Times New Roman" charset="0"/>
                          <a:ea typeface="Times New Roman" charset="0"/>
                          <a:cs typeface="Times New Roman" charset="0"/>
                        </a:rPr>
                        <a:t>In this manuscript, a novel method of beam compression is proposed, which is based on artificial magnetic conductor. The artificial magnetic conductor consists of an array of split ring resonators. The array can produce special magnetic resonance to gather the electromagnetic fields. Located at the front of an antenna element, the array can compress the radiated beam by the magnetic resonance. Validated by simulation, the beam width can be compressed by 15% and the radiated gain can be increased by 0.5 </a:t>
                      </a:r>
                      <a:r>
                        <a:rPr kumimoji="0" lang="en-US" altLang="zh-CN" sz="3400" kern="1200" dirty="0" err="1" smtClean="0">
                          <a:solidFill>
                            <a:schemeClr val="dk1"/>
                          </a:solidFill>
                          <a:effectLst/>
                          <a:latin typeface="Times New Roman" charset="0"/>
                          <a:ea typeface="Times New Roman" charset="0"/>
                          <a:cs typeface="Times New Roman" charset="0"/>
                        </a:rPr>
                        <a:t>dB.</a:t>
                      </a:r>
                      <a:r>
                        <a:rPr kumimoji="0" lang="en-US" altLang="zh-CN" sz="3400" kern="1200" dirty="0" smtClean="0">
                          <a:solidFill>
                            <a:schemeClr val="dk1"/>
                          </a:solidFill>
                          <a:effectLst/>
                          <a:latin typeface="Times New Roman" charset="0"/>
                          <a:ea typeface="Times New Roman" charset="0"/>
                          <a:cs typeface="Times New Roman" charset="0"/>
                        </a:rPr>
                        <a:t> The proposed method can be applied in the design of high-gain antenna of communication and detection systems.</a:t>
                      </a:r>
                      <a:r>
                        <a:rPr lang="zh-CN" altLang="zh-CN" sz="3400" dirty="0" smtClean="0">
                          <a:effectLst/>
                          <a:latin typeface="Times New Roman" charset="0"/>
                          <a:ea typeface="Times New Roman" charset="0"/>
                          <a:cs typeface="Times New Roman" charset="0"/>
                        </a:rPr>
                        <a:t> </a:t>
                      </a:r>
                      <a:endParaRPr kumimoji="0" lang="zh-CN" altLang="zh-CN" sz="3400" kern="1200" dirty="0">
                        <a:solidFill>
                          <a:schemeClr val="dk1"/>
                        </a:solidFill>
                        <a:effectLst/>
                        <a:latin typeface="Times New Roman" charset="0"/>
                        <a:ea typeface="Times New Roman" charset="0"/>
                        <a:cs typeface="Times New Roman" charset="0"/>
                      </a:endParaRPr>
                    </a:p>
                  </a:txBody>
                  <a:tcPr marL="79072" marR="79072" marT="48940" marB="48940"/>
                </a:tc>
                <a:extLst>
                  <a:ext uri="{0D108BD9-81ED-4DB2-BD59-A6C34878D82A}">
                    <a16:rowId xmlns="" xmlns:a16="http://schemas.microsoft.com/office/drawing/2014/main" val="10001"/>
                  </a:ext>
                </a:extLst>
              </a:tr>
            </a:tbl>
          </a:graphicData>
        </a:graphic>
      </p:graphicFrame>
      <p:graphicFrame>
        <p:nvGraphicFramePr>
          <p:cNvPr id="28" name="表格 27"/>
          <p:cNvGraphicFramePr>
            <a:graphicFrameLocks noGrp="1"/>
          </p:cNvGraphicFramePr>
          <p:nvPr>
            <p:extLst>
              <p:ext uri="{D42A27DB-BD31-4B8C-83A1-F6EECF244321}">
                <p14:modId xmlns:p14="http://schemas.microsoft.com/office/powerpoint/2010/main" val="1765623628"/>
              </p:ext>
            </p:extLst>
          </p:nvPr>
        </p:nvGraphicFramePr>
        <p:xfrm>
          <a:off x="19346400" y="5046029"/>
          <a:ext cx="9381000" cy="21603404"/>
        </p:xfrm>
        <a:graphic>
          <a:graphicData uri="http://schemas.openxmlformats.org/drawingml/2006/table">
            <a:tbl>
              <a:tblPr firstRow="1" bandRow="1">
                <a:tableStyleId>{5C22544A-7EE6-4342-B048-85BDC9FD1C3A}</a:tableStyleId>
              </a:tblPr>
              <a:tblGrid>
                <a:gridCol w="9381000">
                  <a:extLst>
                    <a:ext uri="{9D8B030D-6E8A-4147-A177-3AD203B41FA5}">
                      <a16:colId xmlns="" xmlns:a16="http://schemas.microsoft.com/office/drawing/2014/main" val="20000"/>
                    </a:ext>
                  </a:extLst>
                </a:gridCol>
              </a:tblGrid>
              <a:tr h="21603404">
                <a:tc>
                  <a:txBody>
                    <a:bodyPr/>
                    <a:lstStyle/>
                    <a:p>
                      <a:pPr marL="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r>
                        <a:rPr kumimoji="0" lang="en-US" altLang="zh-CN" sz="3400" b="0" kern="1200" dirty="0" smtClean="0">
                          <a:solidFill>
                            <a:schemeClr val="dk1"/>
                          </a:solidFill>
                          <a:effectLst/>
                          <a:latin typeface="Times New Roman" charset="0"/>
                          <a:ea typeface="Times New Roman" charset="0"/>
                          <a:cs typeface="Times New Roman" charset="0"/>
                        </a:rPr>
                        <a:t>Then the far-field radiation patterns are validated at 250MHz and 270MHz. The results are shown in Fig. 5. The </a:t>
                      </a:r>
                      <a:r>
                        <a:rPr kumimoji="0" lang="en-US" altLang="zh-CN" sz="3400" b="0" kern="1200" dirty="0" err="1" smtClean="0">
                          <a:solidFill>
                            <a:schemeClr val="dk1"/>
                          </a:solidFill>
                          <a:effectLst/>
                          <a:latin typeface="Times New Roman" charset="0"/>
                          <a:ea typeface="Times New Roman" charset="0"/>
                          <a:cs typeface="Times New Roman" charset="0"/>
                        </a:rPr>
                        <a:t>beamwidth</a:t>
                      </a:r>
                      <a:r>
                        <a:rPr kumimoji="0" lang="en-US" altLang="zh-CN" sz="3400" b="0" kern="1200" dirty="0" smtClean="0">
                          <a:solidFill>
                            <a:schemeClr val="dk1"/>
                          </a:solidFill>
                          <a:effectLst/>
                          <a:latin typeface="Times New Roman" charset="0"/>
                          <a:ea typeface="Times New Roman" charset="0"/>
                          <a:cs typeface="Times New Roman" charset="0"/>
                        </a:rPr>
                        <a:t> of half power without the SRRs are 129° and 111°at 250MHz and 270MHz respectively. When loaded with the SRRs, the </a:t>
                      </a:r>
                      <a:r>
                        <a:rPr kumimoji="0" lang="en-US" altLang="zh-CN" sz="3400" b="0" kern="1200" dirty="0" err="1" smtClean="0">
                          <a:solidFill>
                            <a:schemeClr val="dk1"/>
                          </a:solidFill>
                          <a:effectLst/>
                          <a:latin typeface="Times New Roman" charset="0"/>
                          <a:ea typeface="Times New Roman" charset="0"/>
                          <a:cs typeface="Times New Roman" charset="0"/>
                        </a:rPr>
                        <a:t>beamwidth</a:t>
                      </a:r>
                      <a:r>
                        <a:rPr kumimoji="0" lang="en-US" altLang="zh-CN" sz="3400" b="0" kern="1200" dirty="0" smtClean="0">
                          <a:solidFill>
                            <a:schemeClr val="dk1"/>
                          </a:solidFill>
                          <a:effectLst/>
                          <a:latin typeface="Times New Roman" charset="0"/>
                          <a:ea typeface="Times New Roman" charset="0"/>
                          <a:cs typeface="Times New Roman" charset="0"/>
                        </a:rPr>
                        <a:t> of half power are 110° and 100°respectively. Obviously, the </a:t>
                      </a:r>
                      <a:r>
                        <a:rPr kumimoji="0" lang="en-US" altLang="zh-CN" sz="3400" b="0" kern="1200" dirty="0" err="1" smtClean="0">
                          <a:solidFill>
                            <a:schemeClr val="dk1"/>
                          </a:solidFill>
                          <a:effectLst/>
                          <a:latin typeface="Times New Roman" charset="0"/>
                          <a:ea typeface="Times New Roman" charset="0"/>
                          <a:cs typeface="Times New Roman" charset="0"/>
                        </a:rPr>
                        <a:t>beamwidth</a:t>
                      </a:r>
                      <a:r>
                        <a:rPr kumimoji="0" lang="en-US" altLang="zh-CN" sz="3400" b="0" kern="1200" dirty="0" smtClean="0">
                          <a:solidFill>
                            <a:schemeClr val="dk1"/>
                          </a:solidFill>
                          <a:effectLst/>
                          <a:latin typeface="Times New Roman" charset="0"/>
                          <a:ea typeface="Times New Roman" charset="0"/>
                          <a:cs typeface="Times New Roman" charset="0"/>
                        </a:rPr>
                        <a:t> has been compressed by 15% in the maximum. And the radiation gain has been raised by 0.5dB. The results verify the feasibility of the proposed method.</a:t>
                      </a:r>
                    </a:p>
                    <a:p>
                      <a:pPr marL="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45720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endParaRPr kumimoji="0" lang="en-US" altLang="zh-CN" sz="3400" b="0" kern="1200" dirty="0" smtClean="0">
                        <a:solidFill>
                          <a:schemeClr val="dk1"/>
                        </a:solidFill>
                        <a:effectLst/>
                        <a:latin typeface="Times New Roman" charset="0"/>
                        <a:ea typeface="Times New Roman" charset="0"/>
                        <a:cs typeface="Times New Roman" charset="0"/>
                      </a:endParaRPr>
                    </a:p>
                    <a:p>
                      <a:pPr marL="457200" marR="0" lvl="2" indent="-457200" algn="just" defTabSz="914400" rtl="0" eaLnBrk="1" fontAlgn="auto" latinLnBrk="0" hangingPunct="1">
                        <a:lnSpc>
                          <a:spcPct val="100000"/>
                        </a:lnSpc>
                        <a:spcBef>
                          <a:spcPts val="0"/>
                        </a:spcBef>
                        <a:spcAft>
                          <a:spcPts val="0"/>
                        </a:spcAft>
                        <a:buClrTx/>
                        <a:buSzTx/>
                        <a:buFont typeface="Wingdings" charset="2"/>
                        <a:buChar char="n"/>
                        <a:tabLst/>
                        <a:defRPr/>
                      </a:pPr>
                      <a:endParaRPr kumimoji="0" lang="zh-CN" altLang="zh-CN" sz="3400" b="0" kern="1200" dirty="0" smtClean="0">
                        <a:solidFill>
                          <a:schemeClr val="dk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r>
                        <a:rPr kumimoji="0" lang="en-US" altLang="zh-CN" sz="3200" b="1" kern="1200" dirty="0" smtClean="0">
                          <a:solidFill>
                            <a:schemeClr val="tx1"/>
                          </a:solidFill>
                          <a:effectLst/>
                          <a:latin typeface="Times New Roman" charset="0"/>
                          <a:ea typeface="Times New Roman" charset="0"/>
                          <a:cs typeface="Times New Roman" charset="0"/>
                        </a:rPr>
                        <a:t>(a)</a:t>
                      </a: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endParaRPr kumimoji="0" lang="en-US" altLang="zh-CN" sz="3200" b="1" kern="1200" dirty="0" smtClean="0">
                        <a:solidFill>
                          <a:schemeClr val="tx1"/>
                        </a:solidFill>
                        <a:effectLst/>
                        <a:latin typeface="Times New Roman" charset="0"/>
                        <a:ea typeface="Times New Roman" charset="0"/>
                        <a:cs typeface="Times New Roman" charset="0"/>
                      </a:endParaRPr>
                    </a:p>
                    <a:p>
                      <a:pPr algn="ctr"/>
                      <a:r>
                        <a:rPr kumimoji="0" lang="en-US" altLang="zh-CN" sz="3000" b="0" kern="1200" dirty="0" smtClean="0">
                          <a:solidFill>
                            <a:schemeClr val="tx1"/>
                          </a:solidFill>
                          <a:effectLst/>
                          <a:latin typeface="Times New Roman" charset="0"/>
                          <a:ea typeface="Times New Roman" charset="0"/>
                          <a:cs typeface="Times New Roman" charset="0"/>
                        </a:rPr>
                        <a:t>Fig. 5 The E-plane and H-plane radiation pattern. </a:t>
                      </a:r>
                      <a:endParaRPr kumimoji="0" lang="zh-CN" altLang="zh-CN" sz="3000" b="0" kern="1200" dirty="0" smtClean="0">
                        <a:solidFill>
                          <a:schemeClr val="tx1"/>
                        </a:solidFill>
                        <a:effectLst/>
                        <a:latin typeface="Times New Roman" charset="0"/>
                        <a:ea typeface="Times New Roman" charset="0"/>
                        <a:cs typeface="Times New Roman" charset="0"/>
                      </a:endParaRPr>
                    </a:p>
                    <a:p>
                      <a:pPr algn="ctr"/>
                      <a:r>
                        <a:rPr kumimoji="0" lang="en-US" altLang="zh-CN" sz="3000" b="0" kern="1200" dirty="0" smtClean="0">
                          <a:solidFill>
                            <a:schemeClr val="tx1"/>
                          </a:solidFill>
                          <a:effectLst/>
                          <a:latin typeface="Times New Roman" charset="0"/>
                          <a:ea typeface="Times New Roman" charset="0"/>
                          <a:cs typeface="Times New Roman" charset="0"/>
                        </a:rPr>
                        <a:t>(a) 250MHz; (b) 270MHz</a:t>
                      </a:r>
                      <a:r>
                        <a:rPr lang="zh-CN" altLang="zh-CN" sz="3000" b="0" dirty="0" smtClean="0">
                          <a:solidFill>
                            <a:schemeClr val="tx1"/>
                          </a:solidFill>
                          <a:effectLst/>
                          <a:latin typeface="Times New Roman" charset="0"/>
                          <a:ea typeface="Times New Roman" charset="0"/>
                          <a:cs typeface="Times New Roman" charset="0"/>
                        </a:rPr>
                        <a:t> </a:t>
                      </a:r>
                    </a:p>
                  </a:txBody>
                  <a:tcPr marL="79072" marR="79072" marT="48940" marB="48940">
                    <a:solidFill>
                      <a:schemeClr val="accent1">
                        <a:lumMod val="40000"/>
                        <a:lumOff val="60000"/>
                      </a:schemeClr>
                    </a:solidFill>
                  </a:tcPr>
                </a:tc>
                <a:extLst>
                  <a:ext uri="{0D108BD9-81ED-4DB2-BD59-A6C34878D82A}">
                    <a16:rowId xmlns="" xmlns:a16="http://schemas.microsoft.com/office/drawing/2014/main" val="10000"/>
                  </a:ext>
                </a:extLst>
              </a:tr>
            </a:tbl>
          </a:graphicData>
        </a:graphic>
      </p:graphicFrame>
      <p:sp>
        <p:nvSpPr>
          <p:cNvPr id="29" name="TextBox 28"/>
          <p:cNvSpPr txBox="1"/>
          <p:nvPr/>
        </p:nvSpPr>
        <p:spPr>
          <a:xfrm>
            <a:off x="3067967" y="4001778"/>
            <a:ext cx="23539910" cy="711210"/>
          </a:xfrm>
          <a:prstGeom prst="rect">
            <a:avLst/>
          </a:prstGeom>
          <a:noFill/>
        </p:spPr>
        <p:txBody>
          <a:bodyPr wrap="square" lIns="94731" tIns="47366" rIns="94731" bIns="47366" rtlCol="0">
            <a:spAutoFit/>
          </a:bodyPr>
          <a:lstStyle/>
          <a:p>
            <a:r>
              <a:rPr lang="en-US" altLang="zh-CN" sz="4000" b="1" dirty="0">
                <a:solidFill>
                  <a:schemeClr val="bg1"/>
                </a:solidFill>
                <a:latin typeface="Times New Roman" panose="02020603050405020304" pitchFamily="18" charset="0"/>
                <a:cs typeface="Times New Roman" panose="02020603050405020304" pitchFamily="18" charset="0"/>
              </a:rPr>
              <a:t>Science and Technology on Antenna and Microwave Laboratory</a:t>
            </a:r>
            <a:endParaRPr lang="zh-CN" altLang="en-US" sz="4000" b="1" dirty="0">
              <a:solidFill>
                <a:schemeClr val="bg1"/>
              </a:solidFill>
            </a:endParaRPr>
          </a:p>
        </p:txBody>
      </p:sp>
      <p:sp>
        <p:nvSpPr>
          <p:cNvPr id="3" name="Rectangle 1116"/>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graphicFrame>
        <p:nvGraphicFramePr>
          <p:cNvPr id="51" name="表格 50"/>
          <p:cNvGraphicFramePr>
            <a:graphicFrameLocks noGrp="1"/>
          </p:cNvGraphicFramePr>
          <p:nvPr>
            <p:extLst>
              <p:ext uri="{D42A27DB-BD31-4B8C-83A1-F6EECF244321}">
                <p14:modId xmlns:p14="http://schemas.microsoft.com/office/powerpoint/2010/main" val="2099248081"/>
              </p:ext>
            </p:extLst>
          </p:nvPr>
        </p:nvGraphicFramePr>
        <p:xfrm>
          <a:off x="9753600" y="5046030"/>
          <a:ext cx="9360000" cy="29470551"/>
        </p:xfrm>
        <a:graphic>
          <a:graphicData uri="http://schemas.openxmlformats.org/drawingml/2006/table">
            <a:tbl>
              <a:tblPr firstRow="1" bandRow="1">
                <a:tableStyleId>{5C22544A-7EE6-4342-B048-85BDC9FD1C3A}</a:tableStyleId>
              </a:tblPr>
              <a:tblGrid>
                <a:gridCol w="9360000">
                  <a:extLst>
                    <a:ext uri="{9D8B030D-6E8A-4147-A177-3AD203B41FA5}">
                      <a16:colId xmlns="" xmlns:a16="http://schemas.microsoft.com/office/drawing/2014/main" val="20000"/>
                    </a:ext>
                  </a:extLst>
                </a:gridCol>
              </a:tblGrid>
              <a:tr h="838039">
                <a:tc>
                  <a:txBody>
                    <a:bodyPr/>
                    <a:lstStyle/>
                    <a:p>
                      <a:pPr marL="0" algn="ctr" rtl="0" eaLnBrk="1" latinLnBrk="0" hangingPunct="1"/>
                      <a:r>
                        <a:rPr kumimoji="0" lang="en-US" altLang="zh-CN" sz="3300" b="1" kern="1200" dirty="0" smtClean="0">
                          <a:solidFill>
                            <a:schemeClr val="tx1"/>
                          </a:solidFill>
                          <a:latin typeface="Times New Roman" panose="02020603050405020304" pitchFamily="18" charset="0"/>
                          <a:ea typeface="+mn-ea"/>
                          <a:cs typeface="Times New Roman" panose="02020603050405020304" pitchFamily="18" charset="0"/>
                        </a:rPr>
                        <a:t>Validation of the performance</a:t>
                      </a:r>
                      <a:endParaRPr kumimoji="0" lang="zh-CN" altLang="en-US" sz="3300" b="1" kern="1200" dirty="0">
                        <a:solidFill>
                          <a:schemeClr val="tx1"/>
                        </a:solidFill>
                        <a:latin typeface="Times New Roman" panose="02020603050405020304" pitchFamily="18" charset="0"/>
                        <a:ea typeface="+mn-ea"/>
                        <a:cs typeface="Times New Roman" panose="02020603050405020304" pitchFamily="18" charset="0"/>
                      </a:endParaRPr>
                    </a:p>
                  </a:txBody>
                  <a:tcPr marL="83126" marR="83126" marT="41563" marB="41563"/>
                </a:tc>
                <a:extLst>
                  <a:ext uri="{0D108BD9-81ED-4DB2-BD59-A6C34878D82A}">
                    <a16:rowId xmlns="" xmlns:a16="http://schemas.microsoft.com/office/drawing/2014/main" val="10000"/>
                  </a:ext>
                </a:extLst>
              </a:tr>
              <a:tr h="28632512">
                <a:tc>
                  <a:txBody>
                    <a:bodyPr/>
                    <a:lstStyle/>
                    <a:p>
                      <a:pPr marL="13762" lvl="0" indent="-457200" algn="just" rtl="0" eaLnBrk="1" latinLnBrk="0" hangingPunct="1">
                        <a:lnSpc>
                          <a:spcPct val="100000"/>
                        </a:lnSpc>
                        <a:spcBef>
                          <a:spcPts val="0"/>
                        </a:spcBef>
                        <a:buClrTx/>
                        <a:buFont typeface="Wingdings" pitchFamily="2" charset="2"/>
                        <a:buChar char="u"/>
                        <a:defRPr/>
                      </a:pPr>
                      <a:r>
                        <a:rPr kumimoji="0" lang="en-US" altLang="zh-CN" sz="3400" kern="1200" dirty="0" smtClean="0">
                          <a:solidFill>
                            <a:schemeClr val="dk1"/>
                          </a:solidFill>
                          <a:effectLst/>
                          <a:latin typeface="Times New Roman" charset="0"/>
                          <a:ea typeface="Times New Roman" charset="0"/>
                          <a:cs typeface="Times New Roman" charset="0"/>
                        </a:rPr>
                        <a:t>Fig. 3 displays the reflection and transmission property of the SRR by S11 and S21 parameters. It can be seen that the SRR has a perfect transmission from 200MHz to 300MHz, which is the operation frequency range of the “X” shaped antenna. Thus, the SRRs can compress the </a:t>
                      </a:r>
                      <a:r>
                        <a:rPr kumimoji="0" lang="en-US" altLang="zh-CN" sz="3400" kern="1200" dirty="0" err="1" smtClean="0">
                          <a:solidFill>
                            <a:schemeClr val="dk1"/>
                          </a:solidFill>
                          <a:effectLst/>
                          <a:latin typeface="Times New Roman" charset="0"/>
                          <a:ea typeface="Times New Roman" charset="0"/>
                          <a:cs typeface="Times New Roman" charset="0"/>
                        </a:rPr>
                        <a:t>beamwidth</a:t>
                      </a:r>
                      <a:r>
                        <a:rPr kumimoji="0" lang="en-US" altLang="zh-CN" sz="3400" kern="1200" dirty="0" smtClean="0">
                          <a:solidFill>
                            <a:schemeClr val="dk1"/>
                          </a:solidFill>
                          <a:effectLst/>
                          <a:latin typeface="Times New Roman" charset="0"/>
                          <a:ea typeface="Times New Roman" charset="0"/>
                          <a:cs typeface="Times New Roman" charset="0"/>
                        </a:rPr>
                        <a:t> and raise the gain by the magnetic resonance without effecting the impedance match of the antenna.</a:t>
                      </a:r>
                      <a:r>
                        <a:rPr lang="zh-CN" altLang="zh-CN" sz="3400" dirty="0" smtClean="0">
                          <a:effectLst/>
                          <a:latin typeface="Times New Roman" charset="0"/>
                          <a:ea typeface="Times New Roman" charset="0"/>
                          <a:cs typeface="Times New Roman" charset="0"/>
                        </a:rPr>
                        <a:t> </a:t>
                      </a:r>
                      <a:endParaRPr lang="en-US" altLang="zh-CN" sz="3400" dirty="0" smtClean="0">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effectLst/>
                        <a:latin typeface="Times New Roman" charset="0"/>
                        <a:ea typeface="Times New Roman" charset="0"/>
                        <a:cs typeface="Times New Roman" charset="0"/>
                      </a:endParaRPr>
                    </a:p>
                    <a:p>
                      <a:pPr marL="13762" lvl="0" indent="-457200" algn="just" rtl="0" eaLnBrk="1" latinLnBrk="0" hangingPunct="1">
                        <a:lnSpc>
                          <a:spcPct val="100000"/>
                        </a:lnSpc>
                        <a:spcBef>
                          <a:spcPts val="0"/>
                        </a:spcBef>
                        <a:buClrTx/>
                        <a:buFont typeface="Wingdings" pitchFamily="2" charset="2"/>
                        <a:buChar char="u"/>
                        <a:defRPr/>
                      </a:pPr>
                      <a:endParaRPr lang="en-US" altLang="zh-CN" sz="3400" b="0" dirty="0" smtClean="0">
                        <a:solidFill>
                          <a:schemeClr val="tx1"/>
                        </a:solidFill>
                        <a:latin typeface="Times New Roman" charset="0"/>
                        <a:ea typeface="Times New Roman" charset="0"/>
                        <a:cs typeface="Times New Roman"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288399" marR="0" lvl="2" indent="0" algn="ctr" defTabSz="914400" rtl="0" eaLnBrk="1" fontAlgn="auto" latinLnBrk="0" hangingPunct="1">
                        <a:lnSpc>
                          <a:spcPct val="100000"/>
                        </a:lnSpc>
                        <a:spcBef>
                          <a:spcPts val="0"/>
                        </a:spcBef>
                        <a:spcAft>
                          <a:spcPts val="0"/>
                        </a:spcAft>
                        <a:buClr>
                          <a:srgbClr val="FF0000"/>
                        </a:buClr>
                        <a:buSzTx/>
                        <a:buFont typeface="Wingdings" panose="05000000000000000000" pitchFamily="2" charset="2"/>
                        <a:buNone/>
                        <a:tabLst/>
                        <a:defRPr/>
                      </a:pPr>
                      <a:r>
                        <a:rPr kumimoji="0" lang="en-US" altLang="zh-CN" sz="3000" kern="1200" dirty="0" smtClean="0">
                          <a:solidFill>
                            <a:schemeClr val="dk1"/>
                          </a:solidFill>
                          <a:effectLst/>
                          <a:latin typeface="Times New Roman" charset="0"/>
                          <a:ea typeface="Times New Roman" charset="0"/>
                          <a:cs typeface="Times New Roman" charset="0"/>
                        </a:rPr>
                        <a:t>Fig. 3 The reflection and transmission property.</a:t>
                      </a:r>
                    </a:p>
                    <a:p>
                      <a:pPr marL="288399" marR="0" lvl="2" indent="0" algn="ctr" defTabSz="914400" rtl="0" eaLnBrk="1" fontAlgn="auto" latinLnBrk="0" hangingPunct="1">
                        <a:lnSpc>
                          <a:spcPct val="100000"/>
                        </a:lnSpc>
                        <a:spcBef>
                          <a:spcPts val="0"/>
                        </a:spcBef>
                        <a:spcAft>
                          <a:spcPts val="0"/>
                        </a:spcAft>
                        <a:buClr>
                          <a:srgbClr val="FF0000"/>
                        </a:buClr>
                        <a:buSzTx/>
                        <a:buFont typeface="Wingdings" panose="05000000000000000000" pitchFamily="2" charset="2"/>
                        <a:buNone/>
                        <a:tabLst/>
                        <a:defRPr/>
                      </a:pPr>
                      <a:endParaRPr kumimoji="0" lang="zh-CN" altLang="zh-CN" sz="3000" kern="1200" dirty="0" smtClean="0">
                        <a:solidFill>
                          <a:schemeClr val="dk1"/>
                        </a:solidFill>
                        <a:effectLst/>
                        <a:latin typeface="Times New Roman" charset="0"/>
                        <a:ea typeface="Times New Roman" charset="0"/>
                        <a:cs typeface="Times New Roman"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574149" lvl="2" indent="-285750" algn="l" eaLnBrk="1" hangingPunct="1">
                        <a:lnSpc>
                          <a:spcPct val="100000"/>
                        </a:lnSpc>
                        <a:spcBef>
                          <a:spcPts val="0"/>
                        </a:spcBef>
                        <a:buClr>
                          <a:srgbClr val="FF0000"/>
                        </a:buClr>
                        <a:buFont typeface="Wingdings" panose="05000000000000000000" pitchFamily="2" charset="2"/>
                        <a:buChar char="n"/>
                        <a:defRPr/>
                      </a:pP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algn="ctr"/>
                      <a:r>
                        <a:rPr kumimoji="0" lang="en-US" altLang="zh-CN" sz="3000" b="0" kern="1200" dirty="0" smtClean="0">
                          <a:solidFill>
                            <a:schemeClr val="dk1"/>
                          </a:solidFill>
                          <a:effectLst/>
                          <a:latin typeface="Times New Roman" charset="0"/>
                          <a:ea typeface="Times New Roman" charset="0"/>
                          <a:cs typeface="Times New Roman" charset="0"/>
                        </a:rPr>
                        <a:t>Fig. 4 The distribution of the electromagnetic fields at 250MHz. (a) with the SRRs; (b) without the SRRs</a:t>
                      </a:r>
                      <a:endParaRPr lang="en-US" altLang="zh-CN" sz="33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0" marR="0" lvl="2" indent="-285750" algn="just" defTabSz="914400" rtl="0" eaLnBrk="1" fontAlgn="auto" latinLnBrk="0" hangingPunct="1">
                        <a:lnSpc>
                          <a:spcPct val="100000"/>
                        </a:lnSpc>
                        <a:spcBef>
                          <a:spcPts val="0"/>
                        </a:spcBef>
                        <a:spcAft>
                          <a:spcPts val="0"/>
                        </a:spcAft>
                        <a:buClr>
                          <a:srgbClr val="FF0000"/>
                        </a:buClr>
                        <a:buSzTx/>
                        <a:buFont typeface="Wingdings" panose="05000000000000000000" pitchFamily="2" charset="2"/>
                        <a:buChar char="n"/>
                        <a:tabLst/>
                        <a:defRPr/>
                      </a:pPr>
                      <a:r>
                        <a:rPr kumimoji="0" lang="en-US" altLang="zh-CN" sz="3400" kern="1200" dirty="0" smtClean="0">
                          <a:solidFill>
                            <a:schemeClr val="dk1"/>
                          </a:solidFill>
                          <a:effectLst/>
                          <a:latin typeface="Times New Roman" charset="0"/>
                          <a:ea typeface="Times New Roman" charset="0"/>
                          <a:cs typeface="Times New Roman" charset="0"/>
                        </a:rPr>
                        <a:t>To validate the performance of the proposed compression method, the simulation is done by the CST microwave studio. Firstly, the distributions of the electromagnetic fields around the antenna are collected at 250MHz. When loaded with the SRRs and without the SRR, the comparison is displayed in Fig.4. It can be seen that the energy focuses on the antenna dipole when loaded without the SRRs. With the SRRs, the special resonance enables the energy to focus around the SRRs. More central energy can compress the radiated beam and raise the gain of antenna. </a:t>
                      </a:r>
                      <a:endParaRPr kumimoji="0" lang="zh-CN" altLang="zh-CN" sz="3400" kern="1200" dirty="0" smtClean="0">
                        <a:solidFill>
                          <a:schemeClr val="dk1"/>
                        </a:solidFill>
                        <a:effectLst/>
                        <a:latin typeface="Times New Roman" charset="0"/>
                        <a:ea typeface="Times New Roman" charset="0"/>
                        <a:cs typeface="Times New Roman" charset="0"/>
                      </a:endParaRPr>
                    </a:p>
                  </a:txBody>
                  <a:tcPr marL="83126" marR="83126" marT="41563" marB="41563"/>
                </a:tc>
                <a:extLst>
                  <a:ext uri="{0D108BD9-81ED-4DB2-BD59-A6C34878D82A}">
                    <a16:rowId xmlns="" xmlns:a16="http://schemas.microsoft.com/office/drawing/2014/main" val="10001"/>
                  </a:ext>
                </a:extLst>
              </a:tr>
            </a:tbl>
          </a:graphicData>
        </a:graphic>
      </p:graphicFrame>
      <p:sp>
        <p:nvSpPr>
          <p:cNvPr id="9" name="Rectangle 1139"/>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11" name="Rectangle 1141"/>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16" name="Rectangle 1143"/>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0" name="Rectangle 1145"/>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2" name="Rectangle 1156"/>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5" name="Rectangle 1198"/>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4" name="Rectangle 1200"/>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7" name="Rectangle 1202"/>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39" name="Rectangle 1204"/>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42" name="Rectangle 1206"/>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49" name="Rectangle 1265"/>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52" name="Rectangle 1279"/>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54" name="Rectangle 1281"/>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56" name="Rectangle 1325"/>
          <p:cNvSpPr>
            <a:spLocks noChangeArrowheads="1"/>
          </p:cNvSpPr>
          <p:nvPr/>
        </p:nvSpPr>
        <p:spPr bwMode="auto">
          <a:xfrm>
            <a:off x="1309416" y="-3455730"/>
            <a:ext cx="167940"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3126" tIns="41563" rIns="83126" bIns="41563" numCol="1" anchor="ctr" anchorCtr="0" compatLnSpc="1">
            <a:prstTxWarp prst="textNoShape">
              <a:avLst/>
            </a:prstTxWarp>
            <a:spAutoFit/>
          </a:bodyPr>
          <a:lstStyle/>
          <a:p>
            <a:endParaRPr lang="zh-CN" altLang="en-US"/>
          </a:p>
        </p:txBody>
      </p:sp>
      <p:sp>
        <p:nvSpPr>
          <p:cNvPr id="2" name="Rectangle 1585">
            <a:extLst>
              <a:ext uri="{FF2B5EF4-FFF2-40B4-BE49-F238E27FC236}">
                <a16:creationId xmlns="" xmlns:a16="http://schemas.microsoft.com/office/drawing/2014/main" id="{18DCBF1F-6212-4619-9244-BFA9654DD67B}"/>
              </a:ext>
            </a:extLst>
          </p:cNvPr>
          <p:cNvSpPr>
            <a:spLocks noChangeArrowheads="1"/>
          </p:cNvSpPr>
          <p:nvPr/>
        </p:nvSpPr>
        <p:spPr bwMode="auto">
          <a:xfrm flipV="1">
            <a:off x="22021712" y="5569252"/>
            <a:ext cx="61258799"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12" name="Rectangle 1592">
            <a:extLst>
              <a:ext uri="{FF2B5EF4-FFF2-40B4-BE49-F238E27FC236}">
                <a16:creationId xmlns="" xmlns:a16="http://schemas.microsoft.com/office/drawing/2014/main" id="{0AD6E1A9-C438-4E6E-9B67-AC5AD793380B}"/>
              </a:ext>
            </a:extLst>
          </p:cNvPr>
          <p:cNvSpPr>
            <a:spLocks noChangeArrowheads="1"/>
          </p:cNvSpPr>
          <p:nvPr/>
        </p:nvSpPr>
        <p:spPr bwMode="auto">
          <a:xfrm flipV="1">
            <a:off x="11561655" y="8551113"/>
            <a:ext cx="98464411"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19" name="Rectangle 1602">
            <a:extLst>
              <a:ext uri="{FF2B5EF4-FFF2-40B4-BE49-F238E27FC236}">
                <a16:creationId xmlns="" xmlns:a16="http://schemas.microsoft.com/office/drawing/2014/main" id="{C7558F7F-7B19-4C8E-B768-F751DB7C4115}"/>
              </a:ext>
            </a:extLst>
          </p:cNvPr>
          <p:cNvSpPr>
            <a:spLocks noChangeArrowheads="1"/>
          </p:cNvSpPr>
          <p:nvPr/>
        </p:nvSpPr>
        <p:spPr bwMode="auto">
          <a:xfrm flipV="1">
            <a:off x="2354667" y="19721229"/>
            <a:ext cx="14592135"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26" name="Rectangle 1604">
            <a:extLst>
              <a:ext uri="{FF2B5EF4-FFF2-40B4-BE49-F238E27FC236}">
                <a16:creationId xmlns="" xmlns:a16="http://schemas.microsoft.com/office/drawing/2014/main" id="{04807E50-A2A2-4EB3-8764-F9B67B10DD4A}"/>
              </a:ext>
            </a:extLst>
          </p:cNvPr>
          <p:cNvSpPr>
            <a:spLocks noChangeArrowheads="1"/>
          </p:cNvSpPr>
          <p:nvPr/>
        </p:nvSpPr>
        <p:spPr bwMode="auto">
          <a:xfrm flipV="1">
            <a:off x="1309412" y="-159687"/>
            <a:ext cx="33150274"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15" name="Rectangle 1614"/>
          <p:cNvSpPr>
            <a:spLocks noChangeArrowheads="1"/>
          </p:cNvSpPr>
          <p:nvPr/>
        </p:nvSpPr>
        <p:spPr bwMode="auto">
          <a:xfrm flipV="1">
            <a:off x="19943550" y="16852719"/>
            <a:ext cx="47333902" cy="3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3126" tIns="41563" rIns="83126" bIns="41563" numCol="1" anchor="ctr" anchorCtr="0" compatLnSpc="1">
            <a:prstTxWarp prst="textNoShape">
              <a:avLst/>
            </a:prstTxWarp>
            <a:spAutoFit/>
          </a:bodyPr>
          <a:lstStyle/>
          <a:p>
            <a:endParaRPr lang="zh-CN" altLang="en-US"/>
          </a:p>
        </p:txBody>
      </p:sp>
      <p:sp>
        <p:nvSpPr>
          <p:cNvPr id="32" name="Rectangle 1635"/>
          <p:cNvSpPr>
            <a:spLocks noChangeArrowheads="1"/>
          </p:cNvSpPr>
          <p:nvPr/>
        </p:nvSpPr>
        <p:spPr bwMode="auto">
          <a:xfrm flipV="1">
            <a:off x="13716000" y="16533864"/>
            <a:ext cx="559168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40" name="Rectangle 1646"/>
          <p:cNvSpPr>
            <a:spLocks noChangeArrowheads="1"/>
          </p:cNvSpPr>
          <p:nvPr/>
        </p:nvSpPr>
        <p:spPr bwMode="auto">
          <a:xfrm>
            <a:off x="1084395" y="1673297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4" name="Rectangle 1648"/>
          <p:cNvSpPr>
            <a:spLocks noChangeArrowheads="1"/>
          </p:cNvSpPr>
          <p:nvPr/>
        </p:nvSpPr>
        <p:spPr bwMode="auto">
          <a:xfrm>
            <a:off x="5404906" y="1674824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4" name="Rectangle 2703"/>
          <p:cNvSpPr>
            <a:spLocks noChangeArrowheads="1"/>
          </p:cNvSpPr>
          <p:nvPr/>
        </p:nvSpPr>
        <p:spPr bwMode="auto">
          <a:xfrm>
            <a:off x="19572059" y="901000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46" name="Picture 2702"/>
          <p:cNvPicPr>
            <a:picLocks noChangeAspect="1" noChangeArrowheads="1"/>
          </p:cNvPicPr>
          <p:nvPr/>
        </p:nvPicPr>
        <p:blipFill>
          <a:blip r:embed="rId5">
            <a:extLst>
              <a:ext uri="{28A0092B-C50C-407E-A947-70E740481C1C}">
                <a14:useLocalDpi xmlns:a14="http://schemas.microsoft.com/office/drawing/2010/main" val="0"/>
              </a:ext>
            </a:extLst>
          </a:blip>
          <a:srcRect l="17834" r="10771"/>
          <a:stretch>
            <a:fillRect/>
          </a:stretch>
        </p:blipFill>
        <p:spPr bwMode="auto">
          <a:xfrm>
            <a:off x="19377783" y="17760014"/>
            <a:ext cx="8881110" cy="827024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2705"/>
          <p:cNvSpPr>
            <a:spLocks noChangeArrowheads="1"/>
          </p:cNvSpPr>
          <p:nvPr/>
        </p:nvSpPr>
        <p:spPr bwMode="auto">
          <a:xfrm>
            <a:off x="19323675" y="721473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48" name="Picture 2704"/>
          <p:cNvPicPr>
            <a:picLocks noChangeAspect="1" noChangeArrowheads="1"/>
          </p:cNvPicPr>
          <p:nvPr/>
        </p:nvPicPr>
        <p:blipFill>
          <a:blip r:embed="rId6">
            <a:extLst>
              <a:ext uri="{28A0092B-C50C-407E-A947-70E740481C1C}">
                <a14:useLocalDpi xmlns:a14="http://schemas.microsoft.com/office/drawing/2010/main" val="0"/>
              </a:ext>
            </a:extLst>
          </a:blip>
          <a:srcRect l="22701" r="11687"/>
          <a:stretch>
            <a:fillRect/>
          </a:stretch>
        </p:blipFill>
        <p:spPr bwMode="auto">
          <a:xfrm>
            <a:off x="19617600" y="10532269"/>
            <a:ext cx="8859600" cy="746619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713"/>
          <p:cNvSpPr>
            <a:spLocks noChangeArrowheads="1"/>
          </p:cNvSpPr>
          <p:nvPr/>
        </p:nvSpPr>
        <p:spPr bwMode="auto">
          <a:xfrm>
            <a:off x="11130835" y="15768120"/>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56" name="Picture 2712" descr="3"/>
          <p:cNvPicPr>
            <a:picLocks noChangeAspect="1" noChangeArrowheads="1"/>
          </p:cNvPicPr>
          <p:nvPr/>
        </p:nvPicPr>
        <p:blipFill>
          <a:blip r:embed="rId7">
            <a:extLst>
              <a:ext uri="{28A0092B-C50C-407E-A947-70E740481C1C}">
                <a14:useLocalDpi xmlns:a14="http://schemas.microsoft.com/office/drawing/2010/main" val="0"/>
              </a:ext>
            </a:extLst>
          </a:blip>
          <a:srcRect l="58492" b="34560"/>
          <a:stretch>
            <a:fillRect/>
          </a:stretch>
        </p:blipFill>
        <p:spPr bwMode="auto">
          <a:xfrm>
            <a:off x="10068440" y="16829440"/>
            <a:ext cx="8640000" cy="5361429"/>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715"/>
          <p:cNvSpPr>
            <a:spLocks noChangeArrowheads="1"/>
          </p:cNvSpPr>
          <p:nvPr/>
        </p:nvSpPr>
        <p:spPr bwMode="auto">
          <a:xfrm>
            <a:off x="12975567" y="20620798"/>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58" name="Picture 2714" descr="2"/>
          <p:cNvPicPr>
            <a:picLocks noChangeAspect="1" noChangeArrowheads="1"/>
          </p:cNvPicPr>
          <p:nvPr/>
        </p:nvPicPr>
        <p:blipFill>
          <a:blip r:embed="rId8">
            <a:extLst>
              <a:ext uri="{28A0092B-C50C-407E-A947-70E740481C1C}">
                <a14:useLocalDpi xmlns:a14="http://schemas.microsoft.com/office/drawing/2010/main" val="0"/>
              </a:ext>
            </a:extLst>
          </a:blip>
          <a:srcRect l="48398" b="25726"/>
          <a:stretch>
            <a:fillRect/>
          </a:stretch>
        </p:blipFill>
        <p:spPr bwMode="auto">
          <a:xfrm>
            <a:off x="10058400" y="22323383"/>
            <a:ext cx="8640000" cy="4744286"/>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720"/>
          <p:cNvSpPr>
            <a:spLocks noChangeArrowheads="1"/>
          </p:cNvSpPr>
          <p:nvPr/>
        </p:nvSpPr>
        <p:spPr bwMode="auto">
          <a:xfrm>
            <a:off x="2949188" y="19710477"/>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63" name="Picture 2719" descr="1"/>
          <p:cNvPicPr>
            <a:picLocks noChangeAspect="1" noChangeArrowheads="1"/>
          </p:cNvPicPr>
          <p:nvPr/>
        </p:nvPicPr>
        <p:blipFill>
          <a:blip r:embed="rId9">
            <a:extLst>
              <a:ext uri="{28A0092B-C50C-407E-A947-70E740481C1C}">
                <a14:useLocalDpi xmlns:a14="http://schemas.microsoft.com/office/drawing/2010/main" val="0"/>
              </a:ext>
            </a:extLst>
          </a:blip>
          <a:srcRect l="16324" t="15434" r="32867"/>
          <a:stretch>
            <a:fillRect/>
          </a:stretch>
        </p:blipFill>
        <p:spPr bwMode="auto">
          <a:xfrm>
            <a:off x="370131" y="22114669"/>
            <a:ext cx="8640000" cy="5538462"/>
          </a:xfrm>
          <a:prstGeom prst="rect">
            <a:avLst/>
          </a:prstGeom>
          <a:noFill/>
          <a:extLst>
            <a:ext uri="{909E8E84-426E-40DD-AFC4-6F175D3DCCD1}">
              <a14:hiddenFill xmlns:a14="http://schemas.microsoft.com/office/drawing/2010/main">
                <a:solidFill>
                  <a:srgbClr val="FFFFFF"/>
                </a:solidFill>
              </a14:hiddenFill>
            </a:ext>
          </a:extLst>
        </p:spPr>
      </p:pic>
      <p:sp>
        <p:nvSpPr>
          <p:cNvPr id="41" name="Rectangle 2722"/>
          <p:cNvSpPr>
            <a:spLocks noChangeArrowheads="1"/>
          </p:cNvSpPr>
          <p:nvPr/>
        </p:nvSpPr>
        <p:spPr bwMode="auto">
          <a:xfrm>
            <a:off x="2359336" y="25211498"/>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6" name="对象 45"/>
          <p:cNvGraphicFramePr>
            <a:graphicFrameLocks noChangeAspect="1"/>
          </p:cNvGraphicFramePr>
          <p:nvPr>
            <p:extLst>
              <p:ext uri="{D42A27DB-BD31-4B8C-83A1-F6EECF244321}">
                <p14:modId xmlns:p14="http://schemas.microsoft.com/office/powerpoint/2010/main" val="1923227527"/>
              </p:ext>
            </p:extLst>
          </p:nvPr>
        </p:nvGraphicFramePr>
        <p:xfrm>
          <a:off x="2279765" y="28558495"/>
          <a:ext cx="4820733" cy="5312645"/>
        </p:xfrm>
        <a:graphic>
          <a:graphicData uri="http://schemas.openxmlformats.org/presentationml/2006/ole">
            <mc:AlternateContent xmlns:mc="http://schemas.openxmlformats.org/markup-compatibility/2006">
              <mc:Choice xmlns:v="urn:schemas-microsoft-com:vml" Requires="v">
                <p:oleObj spid="_x0000_s85672" r:id="rId10" imgW="6426200" imgH="7035800" progId="Visio.Drawing.11">
                  <p:embed/>
                </p:oleObj>
              </mc:Choice>
              <mc:Fallback>
                <p:oleObj r:id="rId10" imgW="6426200" imgH="7035800" progId="Visio.Drawing.11">
                  <p:embed/>
                  <p:pic>
                    <p:nvPicPr>
                      <p:cNvPr id="0" name="Object 27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79765" y="28558495"/>
                        <a:ext cx="4820733" cy="5312645"/>
                      </a:xfrm>
                      <a:prstGeom prst="rect">
                        <a:avLst/>
                      </a:prstGeom>
                      <a:noFill/>
                    </p:spPr>
                  </p:pic>
                </p:oleObj>
              </mc:Fallback>
            </mc:AlternateContent>
          </a:graphicData>
        </a:graphic>
      </p:graphicFrame>
      <p:sp>
        <p:nvSpPr>
          <p:cNvPr id="47" name="Rectangle 2724"/>
          <p:cNvSpPr>
            <a:spLocks noChangeArrowheads="1"/>
          </p:cNvSpPr>
          <p:nvPr/>
        </p:nvSpPr>
        <p:spPr bwMode="auto">
          <a:xfrm>
            <a:off x="2942261" y="30804124"/>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85667" name="Picture 2723" descr="s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684549" y="10303669"/>
            <a:ext cx="7200000" cy="56571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222"/>
    </mc:Choice>
    <mc:Fallback xmlns="">
      <p:transition spd="slow" advTm="22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16484</TotalTime>
  <Words>713</Words>
  <Application>Microsoft Macintosh PowerPoint</Application>
  <PresentationFormat>自定义</PresentationFormat>
  <Paragraphs>109</Paragraphs>
  <Slides>1</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2" baseType="lpstr">
      <vt:lpstr>Arial Black</vt:lpstr>
      <vt:lpstr>Calibri</vt:lpstr>
      <vt:lpstr>Times New Roman</vt:lpstr>
      <vt:lpstr>Tw Cen MT</vt:lpstr>
      <vt:lpstr>Wingdings</vt:lpstr>
      <vt:lpstr>Wingdings 2</vt:lpstr>
      <vt:lpstr>华文仿宋</vt:lpstr>
      <vt:lpstr>宋体</vt:lpstr>
      <vt:lpstr>Arial</vt:lpstr>
      <vt:lpstr>Median</vt:lpstr>
      <vt:lpstr>Visio.Drawing.11</vt:lpstr>
      <vt:lpstr> A Novel Method of Beam Compression Based on Artificial Magnetic Conductor  Qiang Gao, Bao-Jun Niu, Hong-Bing Sun, and Wen Jiang Science and Technology on Antenna and Microwave Laboratory, Nanjing 210039, China E-mail: gaoqiang512@foxmail.com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wang</dc:creator>
  <cp:lastModifiedBy>fangxiaowen</cp:lastModifiedBy>
  <cp:revision>561</cp:revision>
  <cp:lastPrinted>2016-02-18T03:37:26Z</cp:lastPrinted>
  <dcterms:created xsi:type="dcterms:W3CDTF">2006-08-16T00:00:00Z</dcterms:created>
  <dcterms:modified xsi:type="dcterms:W3CDTF">2022-08-02T12:58:45Z</dcterms:modified>
</cp:coreProperties>
</file>