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41" r:id="rId2"/>
  </p:sldIdLst>
  <p:sldSz cx="28803600" cy="35999738"/>
  <p:notesSz cx="29818013" cy="42346563"/>
  <p:defaultTextStyle>
    <a:defPPr>
      <a:defRPr lang="en-US"/>
    </a:defPPr>
    <a:lvl1pPr algn="l" rtl="0" fontAlgn="base">
      <a:spcBef>
        <a:spcPct val="0"/>
      </a:spcBef>
      <a:spcAft>
        <a:spcPct val="0"/>
      </a:spcAft>
      <a:defRPr kern="1200">
        <a:solidFill>
          <a:schemeClr val="tx1"/>
        </a:solidFill>
        <a:latin typeface="Arial" charset="0"/>
        <a:ea typeface="宋体" charset="-122"/>
        <a:cs typeface="+mn-cs"/>
      </a:defRPr>
    </a:lvl1pPr>
    <a:lvl2pPr marL="1026367" algn="l" rtl="0" fontAlgn="base">
      <a:spcBef>
        <a:spcPct val="0"/>
      </a:spcBef>
      <a:spcAft>
        <a:spcPct val="0"/>
      </a:spcAft>
      <a:defRPr kern="1200">
        <a:solidFill>
          <a:schemeClr val="tx1"/>
        </a:solidFill>
        <a:latin typeface="Arial" charset="0"/>
        <a:ea typeface="宋体" charset="-122"/>
        <a:cs typeface="+mn-cs"/>
      </a:defRPr>
    </a:lvl2pPr>
    <a:lvl3pPr marL="2052735" algn="l" rtl="0" fontAlgn="base">
      <a:spcBef>
        <a:spcPct val="0"/>
      </a:spcBef>
      <a:spcAft>
        <a:spcPct val="0"/>
      </a:spcAft>
      <a:defRPr kern="1200">
        <a:solidFill>
          <a:schemeClr val="tx1"/>
        </a:solidFill>
        <a:latin typeface="Arial" charset="0"/>
        <a:ea typeface="宋体" charset="-122"/>
        <a:cs typeface="+mn-cs"/>
      </a:defRPr>
    </a:lvl3pPr>
    <a:lvl4pPr marL="3079102" algn="l" rtl="0" fontAlgn="base">
      <a:spcBef>
        <a:spcPct val="0"/>
      </a:spcBef>
      <a:spcAft>
        <a:spcPct val="0"/>
      </a:spcAft>
      <a:defRPr kern="1200">
        <a:solidFill>
          <a:schemeClr val="tx1"/>
        </a:solidFill>
        <a:latin typeface="Arial" charset="0"/>
        <a:ea typeface="宋体" charset="-122"/>
        <a:cs typeface="+mn-cs"/>
      </a:defRPr>
    </a:lvl4pPr>
    <a:lvl5pPr marL="4105469" algn="l" rtl="0" fontAlgn="base">
      <a:spcBef>
        <a:spcPct val="0"/>
      </a:spcBef>
      <a:spcAft>
        <a:spcPct val="0"/>
      </a:spcAft>
      <a:defRPr kern="1200">
        <a:solidFill>
          <a:schemeClr val="tx1"/>
        </a:solidFill>
        <a:latin typeface="Arial" charset="0"/>
        <a:ea typeface="宋体" charset="-122"/>
        <a:cs typeface="+mn-cs"/>
      </a:defRPr>
    </a:lvl5pPr>
    <a:lvl6pPr marL="5131836" algn="l" defTabSz="2052735" rtl="0" eaLnBrk="1" latinLnBrk="0" hangingPunct="1">
      <a:defRPr kern="1200">
        <a:solidFill>
          <a:schemeClr val="tx1"/>
        </a:solidFill>
        <a:latin typeface="Arial" charset="0"/>
        <a:ea typeface="宋体" charset="-122"/>
        <a:cs typeface="+mn-cs"/>
      </a:defRPr>
    </a:lvl6pPr>
    <a:lvl7pPr marL="6158205" algn="l" defTabSz="2052735" rtl="0" eaLnBrk="1" latinLnBrk="0" hangingPunct="1">
      <a:defRPr kern="1200">
        <a:solidFill>
          <a:schemeClr val="tx1"/>
        </a:solidFill>
        <a:latin typeface="Arial" charset="0"/>
        <a:ea typeface="宋体" charset="-122"/>
        <a:cs typeface="+mn-cs"/>
      </a:defRPr>
    </a:lvl7pPr>
    <a:lvl8pPr marL="7184572" algn="l" defTabSz="2052735" rtl="0" eaLnBrk="1" latinLnBrk="0" hangingPunct="1">
      <a:defRPr kern="1200">
        <a:solidFill>
          <a:schemeClr val="tx1"/>
        </a:solidFill>
        <a:latin typeface="Arial" charset="0"/>
        <a:ea typeface="宋体" charset="-122"/>
        <a:cs typeface="+mn-cs"/>
      </a:defRPr>
    </a:lvl8pPr>
    <a:lvl9pPr marL="8210939" algn="l" defTabSz="2052735"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11339" userDrawn="1">
          <p15:clr>
            <a:srgbClr val="A4A3A4"/>
          </p15:clr>
        </p15:guide>
        <p15:guide id="2" pos="9073" userDrawn="1">
          <p15:clr>
            <a:srgbClr val="A4A3A4"/>
          </p15:clr>
        </p15:guide>
      </p15:sldGuideLst>
    </p:ext>
    <p:ext uri="{2D200454-40CA-4A62-9FC3-DE9A4176ACB9}">
      <p15:notesGuideLst xmlns:p15="http://schemas.microsoft.com/office/powerpoint/2012/main">
        <p15:guide id="1" orient="horz" pos="13335">
          <p15:clr>
            <a:srgbClr val="A4A3A4"/>
          </p15:clr>
        </p15:guide>
        <p15:guide id="2" pos="93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B6D2"/>
    <a:srgbClr val="D4E2ED"/>
    <a:srgbClr val="DD8047"/>
    <a:srgbClr val="0000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26" autoAdjust="0"/>
    <p:restoredTop sz="93839" autoAdjust="0"/>
  </p:normalViewPr>
  <p:slideViewPr>
    <p:cSldViewPr>
      <p:cViewPr>
        <p:scale>
          <a:sx n="25" d="100"/>
          <a:sy n="25" d="100"/>
        </p:scale>
        <p:origin x="186" y="282"/>
      </p:cViewPr>
      <p:guideLst>
        <p:guide orient="horz" pos="11339"/>
        <p:guide pos="9073"/>
      </p:guideLst>
    </p:cSldViewPr>
  </p:slideViewPr>
  <p:notesTextViewPr>
    <p:cViewPr>
      <p:scale>
        <a:sx n="75" d="100"/>
        <a:sy n="75" d="100"/>
      </p:scale>
      <p:origin x="0" y="0"/>
    </p:cViewPr>
  </p:notesTextViewPr>
  <p:sorterViewPr>
    <p:cViewPr>
      <p:scale>
        <a:sx n="200" d="100"/>
        <a:sy n="200" d="100"/>
      </p:scale>
      <p:origin x="0" y="1560"/>
    </p:cViewPr>
  </p:sorterViewPr>
  <p:notesViewPr>
    <p:cSldViewPr>
      <p:cViewPr varScale="1">
        <p:scale>
          <a:sx n="77" d="100"/>
          <a:sy n="77" d="100"/>
        </p:scale>
        <p:origin x="-4038" y="-96"/>
      </p:cViewPr>
      <p:guideLst>
        <p:guide orient="horz" pos="13335"/>
        <p:guide pos="9392"/>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12922028" cy="2115029"/>
          </a:xfrm>
          <a:prstGeom prst="rect">
            <a:avLst/>
          </a:prstGeom>
        </p:spPr>
        <p:txBody>
          <a:bodyPr vert="horz" lIns="412357" tIns="206178" rIns="412357" bIns="206178" rtlCol="0"/>
          <a:lstStyle>
            <a:lvl1pPr algn="l" fontAlgn="auto">
              <a:spcBef>
                <a:spcPts val="0"/>
              </a:spcBef>
              <a:spcAft>
                <a:spcPts val="0"/>
              </a:spcAft>
              <a:defRPr sz="5400">
                <a:latin typeface="+mn-lt"/>
                <a:ea typeface="+mn-ea"/>
              </a:defRPr>
            </a:lvl1pPr>
          </a:lstStyle>
          <a:p>
            <a:pPr>
              <a:defRPr/>
            </a:pPr>
            <a:endParaRPr lang="zh-CN" altLang="en-US"/>
          </a:p>
        </p:txBody>
      </p:sp>
      <p:sp>
        <p:nvSpPr>
          <p:cNvPr id="3" name="Date Placeholder 2"/>
          <p:cNvSpPr>
            <a:spLocks noGrp="1"/>
          </p:cNvSpPr>
          <p:nvPr>
            <p:ph type="dt" idx="1"/>
          </p:nvPr>
        </p:nvSpPr>
        <p:spPr>
          <a:xfrm>
            <a:off x="16889321" y="2"/>
            <a:ext cx="12922028" cy="2115029"/>
          </a:xfrm>
          <a:prstGeom prst="rect">
            <a:avLst/>
          </a:prstGeom>
        </p:spPr>
        <p:txBody>
          <a:bodyPr vert="horz" lIns="412357" tIns="206178" rIns="412357" bIns="206178" rtlCol="0"/>
          <a:lstStyle>
            <a:lvl1pPr algn="r" fontAlgn="auto">
              <a:spcBef>
                <a:spcPts val="0"/>
              </a:spcBef>
              <a:spcAft>
                <a:spcPts val="0"/>
              </a:spcAft>
              <a:defRPr sz="5400">
                <a:latin typeface="+mn-lt"/>
                <a:ea typeface="+mn-ea"/>
              </a:defRPr>
            </a:lvl1pPr>
          </a:lstStyle>
          <a:p>
            <a:pPr>
              <a:defRPr/>
            </a:pPr>
            <a:fld id="{FEA73E6E-DA46-4CA3-8A23-7E4DF70BBB5A}" type="datetimeFigureOut">
              <a:rPr lang="zh-CN" altLang="en-US"/>
              <a:pPr>
                <a:defRPr/>
              </a:pPr>
              <a:t>2022/8/18</a:t>
            </a:fld>
            <a:endParaRPr lang="zh-CN" altLang="en-US"/>
          </a:p>
        </p:txBody>
      </p:sp>
      <p:sp>
        <p:nvSpPr>
          <p:cNvPr id="4" name="Slide Image Placeholder 3"/>
          <p:cNvSpPr>
            <a:spLocks noGrp="1" noRot="1" noChangeAspect="1"/>
          </p:cNvSpPr>
          <p:nvPr>
            <p:ph type="sldImg" idx="2"/>
          </p:nvPr>
        </p:nvSpPr>
        <p:spPr>
          <a:xfrm>
            <a:off x="8558213" y="3179763"/>
            <a:ext cx="12701587" cy="15875000"/>
          </a:xfrm>
          <a:prstGeom prst="rect">
            <a:avLst/>
          </a:prstGeom>
          <a:noFill/>
          <a:ln w="12700">
            <a:solidFill>
              <a:prstClr val="black"/>
            </a:solidFill>
          </a:ln>
        </p:spPr>
        <p:txBody>
          <a:bodyPr vert="horz" lIns="412357" tIns="206178" rIns="412357" bIns="206178" rtlCol="0" anchor="ctr"/>
          <a:lstStyle/>
          <a:p>
            <a:pPr lvl="0"/>
            <a:endParaRPr lang="zh-CN" altLang="en-US" noProof="0"/>
          </a:p>
        </p:txBody>
      </p:sp>
      <p:sp>
        <p:nvSpPr>
          <p:cNvPr id="5" name="Notes Placeholder 4"/>
          <p:cNvSpPr>
            <a:spLocks noGrp="1"/>
          </p:cNvSpPr>
          <p:nvPr>
            <p:ph type="body" sz="quarter" idx="3"/>
          </p:nvPr>
        </p:nvSpPr>
        <p:spPr>
          <a:xfrm>
            <a:off x="2980472" y="20112482"/>
            <a:ext cx="23857077" cy="19054969"/>
          </a:xfrm>
          <a:prstGeom prst="rect">
            <a:avLst/>
          </a:prstGeom>
        </p:spPr>
        <p:txBody>
          <a:bodyPr vert="horz" lIns="412357" tIns="206178" rIns="412357" bIns="206178" rtlCol="0">
            <a:normAutofit/>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endParaRPr lang="zh-CN" altLang="en-US" noProof="0"/>
          </a:p>
        </p:txBody>
      </p:sp>
      <p:sp>
        <p:nvSpPr>
          <p:cNvPr id="6" name="Footer Placeholder 5"/>
          <p:cNvSpPr>
            <a:spLocks noGrp="1"/>
          </p:cNvSpPr>
          <p:nvPr>
            <p:ph type="ftr" sz="quarter" idx="4"/>
          </p:nvPr>
        </p:nvSpPr>
        <p:spPr>
          <a:xfrm>
            <a:off x="2" y="40224966"/>
            <a:ext cx="12922028" cy="2115029"/>
          </a:xfrm>
          <a:prstGeom prst="rect">
            <a:avLst/>
          </a:prstGeom>
        </p:spPr>
        <p:txBody>
          <a:bodyPr vert="horz" lIns="412357" tIns="206178" rIns="412357" bIns="206178" rtlCol="0" anchor="b"/>
          <a:lstStyle>
            <a:lvl1pPr algn="l" fontAlgn="auto">
              <a:spcBef>
                <a:spcPts val="0"/>
              </a:spcBef>
              <a:spcAft>
                <a:spcPts val="0"/>
              </a:spcAft>
              <a:defRPr sz="5400">
                <a:latin typeface="+mn-lt"/>
                <a:ea typeface="+mn-ea"/>
              </a:defRPr>
            </a:lvl1pPr>
          </a:lstStyle>
          <a:p>
            <a:pPr>
              <a:defRPr/>
            </a:pPr>
            <a:endParaRPr lang="zh-CN" altLang="en-US"/>
          </a:p>
        </p:txBody>
      </p:sp>
      <p:sp>
        <p:nvSpPr>
          <p:cNvPr id="7" name="Slide Number Placeholder 6"/>
          <p:cNvSpPr>
            <a:spLocks noGrp="1"/>
          </p:cNvSpPr>
          <p:nvPr>
            <p:ph type="sldNum" sz="quarter" idx="5"/>
          </p:nvPr>
        </p:nvSpPr>
        <p:spPr>
          <a:xfrm>
            <a:off x="16889321" y="40224966"/>
            <a:ext cx="12922028" cy="2115029"/>
          </a:xfrm>
          <a:prstGeom prst="rect">
            <a:avLst/>
          </a:prstGeom>
        </p:spPr>
        <p:txBody>
          <a:bodyPr vert="horz" lIns="412357" tIns="206178" rIns="412357" bIns="206178" rtlCol="0" anchor="b"/>
          <a:lstStyle>
            <a:lvl1pPr algn="r" fontAlgn="auto">
              <a:spcBef>
                <a:spcPts val="0"/>
              </a:spcBef>
              <a:spcAft>
                <a:spcPts val="0"/>
              </a:spcAft>
              <a:defRPr sz="5400">
                <a:latin typeface="+mn-lt"/>
                <a:ea typeface="+mn-ea"/>
              </a:defRPr>
            </a:lvl1pPr>
          </a:lstStyle>
          <a:p>
            <a:pPr>
              <a:defRPr/>
            </a:pPr>
            <a:fld id="{3828B57D-DAF8-46A3-A1DE-C1E05E7AC03D}" type="slidenum">
              <a:rPr lang="zh-CN" altLang="en-US"/>
              <a:pPr>
                <a:defRPr/>
              </a:pPr>
              <a:t>‹#›</a:t>
            </a:fld>
            <a:endParaRPr lang="zh-CN" altLang="en-US"/>
          </a:p>
        </p:txBody>
      </p:sp>
    </p:spTree>
    <p:extLst>
      <p:ext uri="{BB962C8B-B14F-4D97-AF65-F5344CB8AC3E}">
        <p14:creationId xmlns:p14="http://schemas.microsoft.com/office/powerpoint/2010/main" val="1949772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700" kern="1200">
        <a:solidFill>
          <a:schemeClr val="tx1"/>
        </a:solidFill>
        <a:latin typeface="+mn-lt"/>
        <a:ea typeface="+mn-ea"/>
        <a:cs typeface="+mn-cs"/>
      </a:defRPr>
    </a:lvl1pPr>
    <a:lvl2pPr marL="1026367" algn="l" rtl="0" eaLnBrk="0" fontAlgn="base" hangingPunct="0">
      <a:spcBef>
        <a:spcPct val="30000"/>
      </a:spcBef>
      <a:spcAft>
        <a:spcPct val="0"/>
      </a:spcAft>
      <a:defRPr sz="2700" kern="1200">
        <a:solidFill>
          <a:schemeClr val="tx1"/>
        </a:solidFill>
        <a:latin typeface="+mn-lt"/>
        <a:ea typeface="+mn-ea"/>
        <a:cs typeface="+mn-cs"/>
      </a:defRPr>
    </a:lvl2pPr>
    <a:lvl3pPr marL="2052735" algn="l" rtl="0" eaLnBrk="0" fontAlgn="base" hangingPunct="0">
      <a:spcBef>
        <a:spcPct val="30000"/>
      </a:spcBef>
      <a:spcAft>
        <a:spcPct val="0"/>
      </a:spcAft>
      <a:defRPr sz="2700" kern="1200">
        <a:solidFill>
          <a:schemeClr val="tx1"/>
        </a:solidFill>
        <a:latin typeface="+mn-lt"/>
        <a:ea typeface="+mn-ea"/>
        <a:cs typeface="+mn-cs"/>
      </a:defRPr>
    </a:lvl3pPr>
    <a:lvl4pPr marL="3079102" algn="l" rtl="0" eaLnBrk="0" fontAlgn="base" hangingPunct="0">
      <a:spcBef>
        <a:spcPct val="30000"/>
      </a:spcBef>
      <a:spcAft>
        <a:spcPct val="0"/>
      </a:spcAft>
      <a:defRPr sz="2700" kern="1200">
        <a:solidFill>
          <a:schemeClr val="tx1"/>
        </a:solidFill>
        <a:latin typeface="+mn-lt"/>
        <a:ea typeface="+mn-ea"/>
        <a:cs typeface="+mn-cs"/>
      </a:defRPr>
    </a:lvl4pPr>
    <a:lvl5pPr marL="4105469" algn="l" rtl="0" eaLnBrk="0" fontAlgn="base" hangingPunct="0">
      <a:spcBef>
        <a:spcPct val="30000"/>
      </a:spcBef>
      <a:spcAft>
        <a:spcPct val="0"/>
      </a:spcAft>
      <a:defRPr sz="2700" kern="1200">
        <a:solidFill>
          <a:schemeClr val="tx1"/>
        </a:solidFill>
        <a:latin typeface="+mn-lt"/>
        <a:ea typeface="+mn-ea"/>
        <a:cs typeface="+mn-cs"/>
      </a:defRPr>
    </a:lvl5pPr>
    <a:lvl6pPr marL="5131836" algn="l" defTabSz="2052735" rtl="0" eaLnBrk="1" latinLnBrk="0" hangingPunct="1">
      <a:defRPr sz="2700" kern="1200">
        <a:solidFill>
          <a:schemeClr val="tx1"/>
        </a:solidFill>
        <a:latin typeface="+mn-lt"/>
        <a:ea typeface="+mn-ea"/>
        <a:cs typeface="+mn-cs"/>
      </a:defRPr>
    </a:lvl6pPr>
    <a:lvl7pPr marL="6158205" algn="l" defTabSz="2052735" rtl="0" eaLnBrk="1" latinLnBrk="0" hangingPunct="1">
      <a:defRPr sz="2700" kern="1200">
        <a:solidFill>
          <a:schemeClr val="tx1"/>
        </a:solidFill>
        <a:latin typeface="+mn-lt"/>
        <a:ea typeface="+mn-ea"/>
        <a:cs typeface="+mn-cs"/>
      </a:defRPr>
    </a:lvl7pPr>
    <a:lvl8pPr marL="7184572" algn="l" defTabSz="2052735" rtl="0" eaLnBrk="1" latinLnBrk="0" hangingPunct="1">
      <a:defRPr sz="2700" kern="1200">
        <a:solidFill>
          <a:schemeClr val="tx1"/>
        </a:solidFill>
        <a:latin typeface="+mn-lt"/>
        <a:ea typeface="+mn-ea"/>
        <a:cs typeface="+mn-cs"/>
      </a:defRPr>
    </a:lvl8pPr>
    <a:lvl9pPr marL="8210939" algn="l" defTabSz="2052735" rtl="0" eaLnBrk="1" latinLnBrk="0" hangingPunct="1">
      <a:defRPr sz="2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幻灯片图像占位符 1"/>
          <p:cNvSpPr>
            <a:spLocks noGrp="1" noRot="1" noChangeAspect="1" noTextEdit="1"/>
          </p:cNvSpPr>
          <p:nvPr>
            <p:ph type="sldImg"/>
          </p:nvPr>
        </p:nvSpPr>
        <p:spPr bwMode="auto">
          <a:xfrm>
            <a:off x="8558213" y="3179763"/>
            <a:ext cx="12701587" cy="15875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CN" altLang="en-US" dirty="0"/>
          </a:p>
        </p:txBody>
      </p:sp>
      <p:sp>
        <p:nvSpPr>
          <p:cNvPr id="4" name="灯片编号占位符 3"/>
          <p:cNvSpPr>
            <a:spLocks noGrp="1"/>
          </p:cNvSpPr>
          <p:nvPr>
            <p:ph type="sldNum" sz="quarter" idx="5"/>
          </p:nvPr>
        </p:nvSpPr>
        <p:spPr/>
        <p:txBody>
          <a:bodyPr/>
          <a:lstStyle/>
          <a:p>
            <a:pPr>
              <a:defRPr/>
            </a:pPr>
            <a:fld id="{756D02E6-F442-4941-80CA-A0DB3CE791DA}" type="slidenum">
              <a:rPr lang="zh-CN" altLang="en-US" smtClean="0"/>
              <a:pPr>
                <a:defRPr/>
              </a:pPr>
              <a:t>1</a:t>
            </a:fld>
            <a:endParaRPr lang="zh-CN" altLang="en-US"/>
          </a:p>
        </p:txBody>
      </p:sp>
    </p:spTree>
    <p:extLst>
      <p:ext uri="{BB962C8B-B14F-4D97-AF65-F5344CB8AC3E}">
        <p14:creationId xmlns:p14="http://schemas.microsoft.com/office/powerpoint/2010/main" val="20176070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1"/>
          <p:cNvSpPr/>
          <p:nvPr/>
        </p:nvSpPr>
        <p:spPr bwMode="white">
          <a:xfrm>
            <a:off x="2" y="31341444"/>
            <a:ext cx="28803600" cy="465829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5" name="Rectangle 12"/>
          <p:cNvSpPr/>
          <p:nvPr/>
        </p:nvSpPr>
        <p:spPr>
          <a:xfrm>
            <a:off x="-30001" y="31774781"/>
            <a:ext cx="7085887" cy="374163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6" name="Rectangle 14"/>
          <p:cNvSpPr/>
          <p:nvPr/>
        </p:nvSpPr>
        <p:spPr>
          <a:xfrm>
            <a:off x="7430948" y="31724785"/>
            <a:ext cx="21372671" cy="374997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8" name="Title 7"/>
          <p:cNvSpPr>
            <a:spLocks noGrp="1"/>
          </p:cNvSpPr>
          <p:nvPr>
            <p:ph type="ctrTitle"/>
          </p:nvPr>
        </p:nvSpPr>
        <p:spPr>
          <a:xfrm>
            <a:off x="7440932" y="21199847"/>
            <a:ext cx="20402550" cy="9599930"/>
          </a:xfrm>
        </p:spPr>
        <p:txBody>
          <a:bodyPr anchor="b"/>
          <a:lstStyle>
            <a:lvl1pPr>
              <a:defRPr cap="all" baseline="0"/>
            </a:lvl1pPr>
          </a:lstStyle>
          <a:p>
            <a:r>
              <a:rPr lang="en-US" altLang="zh-CN"/>
              <a:t>Click to edit Master title style</a:t>
            </a:r>
            <a:endParaRPr lang="en-US"/>
          </a:p>
        </p:txBody>
      </p:sp>
      <p:sp>
        <p:nvSpPr>
          <p:cNvPr id="9" name="Subtitle 8"/>
          <p:cNvSpPr>
            <a:spLocks noGrp="1"/>
          </p:cNvSpPr>
          <p:nvPr>
            <p:ph type="subTitle" idx="1"/>
          </p:nvPr>
        </p:nvSpPr>
        <p:spPr>
          <a:xfrm>
            <a:off x="7440931" y="31758500"/>
            <a:ext cx="21122640" cy="3599975"/>
          </a:xfrm>
        </p:spPr>
        <p:txBody>
          <a:bodyPr anchor="ctr">
            <a:normAutofit/>
          </a:bodyPr>
          <a:lstStyle>
            <a:lvl1pPr marL="0" indent="0" algn="l">
              <a:buNone/>
              <a:defRPr sz="5272">
                <a:solidFill>
                  <a:srgbClr val="FFFFFF"/>
                </a:solidFill>
              </a:defRPr>
            </a:lvl1pPr>
            <a:lvl2pPr marL="932972" indent="0" algn="ctr">
              <a:buNone/>
            </a:lvl2pPr>
            <a:lvl3pPr marL="1865942" indent="0" algn="ctr">
              <a:buNone/>
            </a:lvl3pPr>
            <a:lvl4pPr marL="2798913" indent="0" algn="ctr">
              <a:buNone/>
            </a:lvl4pPr>
            <a:lvl5pPr marL="3731886" indent="0" algn="ctr">
              <a:buNone/>
            </a:lvl5pPr>
            <a:lvl6pPr marL="4664855" indent="0" algn="ctr">
              <a:buNone/>
            </a:lvl6pPr>
            <a:lvl7pPr marL="5597829" indent="0" algn="ctr">
              <a:buNone/>
            </a:lvl7pPr>
            <a:lvl8pPr marL="6530799" indent="0" algn="ctr">
              <a:buNone/>
            </a:lvl8pPr>
            <a:lvl9pPr marL="7463771" indent="0" algn="ctr">
              <a:buNone/>
            </a:lvl9pPr>
          </a:lstStyle>
          <a:p>
            <a:r>
              <a:rPr lang="en-US" altLang="zh-CN"/>
              <a:t>Click to edit Master subtitle style</a:t>
            </a:r>
            <a:endParaRPr lang="en-US"/>
          </a:p>
        </p:txBody>
      </p:sp>
      <p:sp>
        <p:nvSpPr>
          <p:cNvPr id="7" name="Date Placeholder 27"/>
          <p:cNvSpPr>
            <a:spLocks noGrp="1"/>
          </p:cNvSpPr>
          <p:nvPr>
            <p:ph type="dt" sz="half" idx="10"/>
          </p:nvPr>
        </p:nvSpPr>
        <p:spPr>
          <a:xfrm>
            <a:off x="240031" y="31858111"/>
            <a:ext cx="6480810" cy="3599975"/>
          </a:xfrm>
        </p:spPr>
        <p:txBody>
          <a:bodyPr>
            <a:noAutofit/>
          </a:bodyPr>
          <a:lstStyle>
            <a:lvl1pPr algn="ctr">
              <a:defRPr sz="4000">
                <a:solidFill>
                  <a:srgbClr val="FFFFFF"/>
                </a:solidFill>
              </a:defRPr>
            </a:lvl1pPr>
          </a:lstStyle>
          <a:p>
            <a:pPr>
              <a:defRPr/>
            </a:pPr>
            <a:fld id="{65A04031-B80F-4CA8-A235-BE378156F528}" type="datetime1">
              <a:rPr lang="en-US" altLang="zh-CN"/>
              <a:pPr>
                <a:defRPr/>
              </a:pPr>
              <a:t>8/18/2022</a:t>
            </a:fld>
            <a:endParaRPr lang="en-US" altLang="zh-CN">
              <a:ea typeface="宋体" pitchFamily="2" charset="-122"/>
            </a:endParaRPr>
          </a:p>
        </p:txBody>
      </p:sp>
      <p:sp>
        <p:nvSpPr>
          <p:cNvPr id="10" name="Footer Placeholder 16"/>
          <p:cNvSpPr>
            <a:spLocks noGrp="1"/>
          </p:cNvSpPr>
          <p:nvPr>
            <p:ph type="ftr" sz="quarter" idx="11"/>
          </p:nvPr>
        </p:nvSpPr>
        <p:spPr>
          <a:xfrm>
            <a:off x="6570822" y="1241673"/>
            <a:ext cx="18482310" cy="1916653"/>
          </a:xfrm>
        </p:spPr>
        <p:txBody>
          <a:bodyPr/>
          <a:lstStyle>
            <a:lvl1pPr algn="r">
              <a:defRPr>
                <a:solidFill>
                  <a:schemeClr val="tx2"/>
                </a:solidFill>
              </a:defRPr>
            </a:lvl1pPr>
          </a:lstStyle>
          <a:p>
            <a:pPr>
              <a:defRPr/>
            </a:pPr>
            <a:r>
              <a:rPr lang="en-US"/>
              <a:t>http://cemlab.uestc.edu.cn</a:t>
            </a:r>
          </a:p>
        </p:txBody>
      </p:sp>
      <p:sp>
        <p:nvSpPr>
          <p:cNvPr id="11" name="Slide Number Placeholder 28"/>
          <p:cNvSpPr>
            <a:spLocks noGrp="1"/>
          </p:cNvSpPr>
          <p:nvPr>
            <p:ph type="sldNum" sz="quarter" idx="12"/>
          </p:nvPr>
        </p:nvSpPr>
        <p:spPr>
          <a:xfrm>
            <a:off x="25203150" y="1199997"/>
            <a:ext cx="2640330" cy="1999985"/>
          </a:xfrm>
        </p:spPr>
        <p:txBody>
          <a:bodyPr/>
          <a:lstStyle>
            <a:lvl1pPr>
              <a:defRPr>
                <a:solidFill>
                  <a:schemeClr val="tx2"/>
                </a:solidFill>
              </a:defRPr>
            </a:lvl1pPr>
          </a:lstStyle>
          <a:p>
            <a:pPr>
              <a:defRPr/>
            </a:pPr>
            <a:fld id="{61792532-089D-41D9-852A-E54A9B71F1AE}" type="slidenum">
              <a:rPr lang="en-US" altLang="zh-CN"/>
              <a:pPr>
                <a:defRPr/>
              </a:pPr>
              <a:t>‹#›</a:t>
            </a:fld>
            <a:endParaRPr lang="en-US" altLang="zh-CN"/>
          </a:p>
        </p:txBody>
      </p:sp>
    </p:spTree>
    <p:extLst>
      <p:ext uri="{BB962C8B-B14F-4D97-AF65-F5344CB8AC3E}">
        <p14:creationId xmlns:p14="http://schemas.microsoft.com/office/powerpoint/2010/main" val="211948655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lvl1pPr>
              <a:defRPr/>
            </a:lvl1pPr>
          </a:lstStyle>
          <a:p>
            <a:pPr>
              <a:defRPr/>
            </a:pPr>
            <a:fld id="{6AF056A3-3A0F-4256-8BB6-EDCA004A3F96}" type="datetime1">
              <a:rPr lang="en-US" altLang="zh-CN"/>
              <a:pPr>
                <a:defRPr/>
              </a:pPr>
              <a:t>8/18/2022</a:t>
            </a:fld>
            <a:endParaRPr lang="en-US" altLang="zh-CN">
              <a:ea typeface="宋体" pitchFamily="2" charset="-122"/>
            </a:endParaRPr>
          </a:p>
        </p:txBody>
      </p:sp>
      <p:sp>
        <p:nvSpPr>
          <p:cNvPr id="5" name="Footer Placeholder 4"/>
          <p:cNvSpPr>
            <a:spLocks noGrp="1"/>
          </p:cNvSpPr>
          <p:nvPr>
            <p:ph type="ftr" sz="quarter" idx="11"/>
          </p:nvPr>
        </p:nvSpPr>
        <p:spPr/>
        <p:txBody>
          <a:bodyPr/>
          <a:lstStyle>
            <a:lvl1pPr algn="r">
              <a:defRPr/>
            </a:lvl1pPr>
          </a:lstStyle>
          <a:p>
            <a:pPr>
              <a:defRPr/>
            </a:pPr>
            <a:r>
              <a:rPr lang="en-US"/>
              <a:t>http://cemlab.uestc.edu.cn</a:t>
            </a:r>
          </a:p>
        </p:txBody>
      </p:sp>
      <p:sp>
        <p:nvSpPr>
          <p:cNvPr id="6" name="Slide Number Placeholder 5"/>
          <p:cNvSpPr>
            <a:spLocks noGrp="1"/>
          </p:cNvSpPr>
          <p:nvPr>
            <p:ph type="sldNum" sz="quarter" idx="12"/>
          </p:nvPr>
        </p:nvSpPr>
        <p:spPr/>
        <p:txBody>
          <a:bodyPr/>
          <a:lstStyle>
            <a:lvl1pPr>
              <a:defRPr/>
            </a:lvl1pPr>
          </a:lstStyle>
          <a:p>
            <a:pPr>
              <a:defRPr/>
            </a:pPr>
            <a:fld id="{1BBE70D9-2025-406F-85A5-B94668112C67}" type="slidenum">
              <a:rPr lang="en-US" altLang="zh-CN"/>
              <a:pPr>
                <a:defRPr/>
              </a:pPr>
              <a:t>‹#›</a:t>
            </a:fld>
            <a:endParaRPr lang="en-US" altLang="zh-CN"/>
          </a:p>
        </p:txBody>
      </p:sp>
    </p:spTree>
    <p:extLst>
      <p:ext uri="{BB962C8B-B14F-4D97-AF65-F5344CB8AC3E}">
        <p14:creationId xmlns:p14="http://schemas.microsoft.com/office/powerpoint/2010/main" val="335767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11"/>
          <p:cNvSpPr/>
          <p:nvPr/>
        </p:nvSpPr>
        <p:spPr bwMode="white">
          <a:xfrm>
            <a:off x="19202404" y="1"/>
            <a:ext cx="1010126" cy="35999738"/>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5" name="Rectangle 12"/>
          <p:cNvSpPr/>
          <p:nvPr/>
        </p:nvSpPr>
        <p:spPr>
          <a:xfrm>
            <a:off x="19347440" y="3199984"/>
            <a:ext cx="720091" cy="32799761"/>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6" name="Rectangle 14"/>
          <p:cNvSpPr/>
          <p:nvPr/>
        </p:nvSpPr>
        <p:spPr>
          <a:xfrm>
            <a:off x="19347440" y="3"/>
            <a:ext cx="720091" cy="279998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2" name="Vertical Title 1"/>
          <p:cNvSpPr>
            <a:spLocks noGrp="1"/>
          </p:cNvSpPr>
          <p:nvPr>
            <p:ph type="title" orient="vert"/>
          </p:nvPr>
        </p:nvSpPr>
        <p:spPr>
          <a:xfrm>
            <a:off x="20642582" y="3199991"/>
            <a:ext cx="6480810" cy="28958125"/>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1440181" y="3199982"/>
            <a:ext cx="17522190" cy="28958131"/>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Date Placeholder 3"/>
          <p:cNvSpPr>
            <a:spLocks noGrp="1"/>
          </p:cNvSpPr>
          <p:nvPr>
            <p:ph type="dt" sz="half" idx="10"/>
          </p:nvPr>
        </p:nvSpPr>
        <p:spPr>
          <a:xfrm>
            <a:off x="20642580" y="32799773"/>
            <a:ext cx="6960870" cy="1916653"/>
          </a:xfrm>
        </p:spPr>
        <p:txBody>
          <a:bodyPr/>
          <a:lstStyle>
            <a:lvl1pPr>
              <a:defRPr/>
            </a:lvl1pPr>
          </a:lstStyle>
          <a:p>
            <a:pPr>
              <a:defRPr/>
            </a:pPr>
            <a:fld id="{7EEE0C45-A2AE-4463-8603-CF8A5BA051CD}" type="datetime1">
              <a:rPr lang="en-US" altLang="zh-CN"/>
              <a:pPr>
                <a:defRPr/>
              </a:pPr>
              <a:t>8/18/2022</a:t>
            </a:fld>
            <a:endParaRPr lang="en-US" altLang="zh-CN">
              <a:ea typeface="宋体" pitchFamily="2" charset="-122"/>
            </a:endParaRPr>
          </a:p>
        </p:txBody>
      </p:sp>
      <p:sp>
        <p:nvSpPr>
          <p:cNvPr id="8" name="Footer Placeholder 4"/>
          <p:cNvSpPr>
            <a:spLocks noGrp="1"/>
          </p:cNvSpPr>
          <p:nvPr>
            <p:ph type="ftr" sz="quarter" idx="11"/>
          </p:nvPr>
        </p:nvSpPr>
        <p:spPr>
          <a:xfrm>
            <a:off x="1440198" y="32799773"/>
            <a:ext cx="17557197" cy="1916653"/>
          </a:xfrm>
        </p:spPr>
        <p:txBody>
          <a:bodyPr/>
          <a:lstStyle>
            <a:lvl1pPr algn="r">
              <a:defRPr/>
            </a:lvl1pPr>
          </a:lstStyle>
          <a:p>
            <a:pPr>
              <a:defRPr/>
            </a:pPr>
            <a:r>
              <a:rPr lang="en-US"/>
              <a:t>http://cemlab.uestc.edu.cn</a:t>
            </a:r>
          </a:p>
        </p:txBody>
      </p:sp>
      <p:sp>
        <p:nvSpPr>
          <p:cNvPr id="9" name="Slide Number Placeholder 5"/>
          <p:cNvSpPr>
            <a:spLocks noGrp="1"/>
          </p:cNvSpPr>
          <p:nvPr>
            <p:ph type="sldNum" sz="quarter" idx="12"/>
          </p:nvPr>
        </p:nvSpPr>
        <p:spPr>
          <a:xfrm rot="5400000">
            <a:off x="18307481" y="1014941"/>
            <a:ext cx="2799980" cy="770096"/>
          </a:xfrm>
        </p:spPr>
        <p:txBody>
          <a:bodyPr/>
          <a:lstStyle>
            <a:lvl1pPr>
              <a:defRPr/>
            </a:lvl1pPr>
          </a:lstStyle>
          <a:p>
            <a:pPr>
              <a:defRPr/>
            </a:pPr>
            <a:fld id="{3ACA590B-7D4B-49D9-AC8B-B9FF4EDF2379}" type="slidenum">
              <a:rPr lang="en-US" altLang="zh-CN"/>
              <a:pPr>
                <a:defRPr/>
              </a:pPr>
              <a:t>‹#›</a:t>
            </a:fld>
            <a:endParaRPr lang="en-US" altLang="zh-CN"/>
          </a:p>
        </p:txBody>
      </p:sp>
    </p:spTree>
    <p:extLst>
      <p:ext uri="{BB962C8B-B14F-4D97-AF65-F5344CB8AC3E}">
        <p14:creationId xmlns:p14="http://schemas.microsoft.com/office/powerpoint/2010/main" val="2969111309"/>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1738271" y="-228558"/>
            <a:ext cx="25692812" cy="4799965"/>
          </a:xfrm>
        </p:spPr>
        <p:txBody>
          <a:bodyPr>
            <a:normAutofit/>
          </a:bodyPr>
          <a:lstStyle>
            <a:lvl1pPr>
              <a:defRPr sz="7364"/>
            </a:lvl1pPr>
          </a:lstStyle>
          <a:p>
            <a:r>
              <a:rPr lang="zh-CN" altLang="en-US"/>
              <a:t>单击此处编辑母版标题样式</a:t>
            </a:r>
            <a:endParaRPr lang="en-US" dirty="0"/>
          </a:p>
        </p:txBody>
      </p:sp>
      <p:sp>
        <p:nvSpPr>
          <p:cNvPr id="9" name="Content Placeholder 8"/>
          <p:cNvSpPr>
            <a:spLocks noGrp="1"/>
          </p:cNvSpPr>
          <p:nvPr>
            <p:ph sz="quarter" idx="1"/>
          </p:nvPr>
        </p:nvSpPr>
        <p:spPr>
          <a:xfrm>
            <a:off x="1680210" y="6799950"/>
            <a:ext cx="25683211" cy="26399808"/>
          </a:xfrm>
          <a:prstGeom prst="rect">
            <a:avLst/>
          </a:prstGeom>
        </p:spPr>
        <p:txBody>
          <a:bodyPr/>
          <a:lstStyle>
            <a:lvl1pPr>
              <a:defRPr sz="5727">
                <a:latin typeface="Arial Black" pitchFamily="34" charset="0"/>
              </a:defRPr>
            </a:lvl1pPr>
            <a:lvl2pPr marL="1306161" indent="-559783">
              <a:buSzPct val="162000"/>
              <a:buFont typeface="Wingdings" pitchFamily="2" charset="2"/>
              <a:buChar char="§"/>
              <a:defRPr>
                <a:latin typeface="Arial Black" pitchFamily="34" charset="0"/>
              </a:defRPr>
            </a:lvl2pPr>
            <a:lvl3pPr marL="1865942" indent="-466486">
              <a:buSzPct val="162000"/>
              <a:buFont typeface="Wingdings" pitchFamily="2" charset="2"/>
              <a:buChar char="§"/>
              <a:defRPr>
                <a:latin typeface="Arial Black" pitchFamily="34" charset="0"/>
              </a:defRPr>
            </a:lvl3pPr>
            <a:lvl4pPr marL="2798913" indent="-466486">
              <a:buSzPct val="162000"/>
              <a:buFont typeface="Wingdings" pitchFamily="2" charset="2"/>
              <a:buChar char="§"/>
              <a:defRPr>
                <a:latin typeface="Arial Black" pitchFamily="34" charset="0"/>
              </a:defRPr>
            </a:lvl4pPr>
            <a:lvl5pPr marL="3731886" indent="-466486">
              <a:buSzPct val="162000"/>
              <a:buFont typeface="Wingdings" pitchFamily="2" charset="2"/>
              <a:buChar char="§"/>
              <a:defRPr>
                <a:latin typeface="Arial Black"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19202401" y="34083099"/>
            <a:ext cx="8401050" cy="1916653"/>
          </a:xfrm>
        </p:spPr>
        <p:txBody>
          <a:bodyPr/>
          <a:lstStyle>
            <a:lvl1pPr>
              <a:defRPr>
                <a:latin typeface="Times New Roman" pitchFamily="18" charset="0"/>
                <a:cs typeface="Times New Roman" pitchFamily="18" charset="0"/>
              </a:defRPr>
            </a:lvl1pPr>
          </a:lstStyle>
          <a:p>
            <a:pPr>
              <a:defRPr/>
            </a:pPr>
            <a:fld id="{71DFF4FE-B411-4FF5-ACC6-42705FD9B548}" type="datetime1">
              <a:rPr lang="zh-CN" altLang="en-US"/>
              <a:pPr>
                <a:defRPr/>
              </a:pPr>
              <a:t>2022/8/18</a:t>
            </a:fld>
            <a:endParaRPr lang="zh-CN" altLang="en-US"/>
          </a:p>
        </p:txBody>
      </p:sp>
      <p:sp>
        <p:nvSpPr>
          <p:cNvPr id="5" name="Footer Placeholder 4"/>
          <p:cNvSpPr>
            <a:spLocks noGrp="1"/>
          </p:cNvSpPr>
          <p:nvPr>
            <p:ph type="ftr" sz="quarter" idx="11"/>
          </p:nvPr>
        </p:nvSpPr>
        <p:spPr>
          <a:xfrm>
            <a:off x="1640207" y="34083099"/>
            <a:ext cx="17077136" cy="1916653"/>
          </a:xfrm>
        </p:spPr>
        <p:txBody>
          <a:bodyPr/>
          <a:lstStyle>
            <a:lvl1pPr>
              <a:defRPr>
                <a:latin typeface="Times New Roman" pitchFamily="18" charset="0"/>
                <a:cs typeface="Times New Roman" pitchFamily="18" charset="0"/>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DB24D913-42FC-4111-89AF-BD85AC4D6FC9}" type="slidenum">
              <a:rPr lang="zh-CN" altLang="en-US"/>
              <a:pPr>
                <a:defRPr/>
              </a:pPr>
              <a:t>‹#›</a:t>
            </a:fld>
            <a:endParaRPr lang="zh-CN" altLang="en-US"/>
          </a:p>
        </p:txBody>
      </p:sp>
    </p:spTree>
    <p:extLst>
      <p:ext uri="{BB962C8B-B14F-4D97-AF65-F5344CB8AC3E}">
        <p14:creationId xmlns:p14="http://schemas.microsoft.com/office/powerpoint/2010/main" val="1787325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p:nvPr userDrawn="1"/>
        </p:nvCxnSpPr>
        <p:spPr>
          <a:xfrm>
            <a:off x="2" y="34917049"/>
            <a:ext cx="28803600" cy="0"/>
          </a:xfrm>
          <a:prstGeom prst="line">
            <a:avLst/>
          </a:prstGeom>
        </p:spPr>
        <p:style>
          <a:lnRef idx="2">
            <a:schemeClr val="accent2"/>
          </a:lnRef>
          <a:fillRef idx="0">
            <a:schemeClr val="accent2"/>
          </a:fillRef>
          <a:effectRef idx="1">
            <a:schemeClr val="accent2"/>
          </a:effectRef>
          <a:fontRef idx="minor">
            <a:schemeClr val="tx1"/>
          </a:fontRef>
        </p:style>
      </p:cxnSp>
      <p:sp>
        <p:nvSpPr>
          <p:cNvPr id="2" name="Title 1"/>
          <p:cNvSpPr>
            <a:spLocks noGrp="1"/>
          </p:cNvSpPr>
          <p:nvPr>
            <p:ph type="title"/>
          </p:nvPr>
        </p:nvSpPr>
        <p:spPr>
          <a:xfrm>
            <a:off x="1920240" y="1599994"/>
            <a:ext cx="25692812" cy="1725508"/>
          </a:xfrm>
        </p:spPr>
        <p:txBody>
          <a:bodyPr>
            <a:normAutofit/>
          </a:bodyPr>
          <a:lstStyle>
            <a:lvl1pPr>
              <a:defRPr sz="7364"/>
            </a:lvl1pPr>
          </a:lstStyle>
          <a:p>
            <a:r>
              <a:rPr lang="en-US" altLang="zh-CN" dirty="0"/>
              <a:t>Click to edit Master title style</a:t>
            </a:r>
            <a:endParaRPr lang="en-US" dirty="0"/>
          </a:p>
        </p:txBody>
      </p:sp>
      <p:sp>
        <p:nvSpPr>
          <p:cNvPr id="8" name="Content Placeholder 7"/>
          <p:cNvSpPr>
            <a:spLocks noGrp="1"/>
          </p:cNvSpPr>
          <p:nvPr>
            <p:ph sz="quarter" idx="1"/>
          </p:nvPr>
        </p:nvSpPr>
        <p:spPr>
          <a:xfrm>
            <a:off x="1929843" y="5504227"/>
            <a:ext cx="25683211" cy="26495543"/>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3"/>
          <p:cNvSpPr>
            <a:spLocks noGrp="1"/>
          </p:cNvSpPr>
          <p:nvPr>
            <p:ph type="dt" sz="half" idx="10"/>
          </p:nvPr>
        </p:nvSpPr>
        <p:spPr>
          <a:xfrm>
            <a:off x="19202401" y="34660733"/>
            <a:ext cx="8401050" cy="1339019"/>
          </a:xfrm>
        </p:spPr>
        <p:txBody>
          <a:bodyPr/>
          <a:lstStyle>
            <a:lvl1pPr>
              <a:defRPr b="1"/>
            </a:lvl1pPr>
          </a:lstStyle>
          <a:p>
            <a:pPr>
              <a:defRPr/>
            </a:pPr>
            <a:fld id="{05893163-EAF6-4FA5-B8CF-28B6C4BC8786}" type="datetime1">
              <a:rPr lang="en-US" altLang="zh-CN"/>
              <a:pPr>
                <a:defRPr/>
              </a:pPr>
              <a:t>8/18/2022</a:t>
            </a:fld>
            <a:endParaRPr lang="en-US" altLang="zh-CN" dirty="0">
              <a:ea typeface="宋体" pitchFamily="2" charset="-122"/>
            </a:endParaRPr>
          </a:p>
        </p:txBody>
      </p:sp>
      <p:sp>
        <p:nvSpPr>
          <p:cNvPr id="6" name="Footer Placeholder 4"/>
          <p:cNvSpPr>
            <a:spLocks noGrp="1"/>
          </p:cNvSpPr>
          <p:nvPr>
            <p:ph type="ftr" sz="quarter" idx="11"/>
          </p:nvPr>
        </p:nvSpPr>
        <p:spPr>
          <a:xfrm>
            <a:off x="1920243" y="34660733"/>
            <a:ext cx="17077136" cy="1339019"/>
          </a:xfrm>
        </p:spPr>
        <p:txBody>
          <a:bodyPr/>
          <a:lstStyle>
            <a:lvl1pPr>
              <a:defRPr b="1"/>
            </a:lvl1pPr>
          </a:lstStyle>
          <a:p>
            <a:pPr>
              <a:defRPr/>
            </a:pPr>
            <a:r>
              <a:rPr lang="en-US"/>
              <a:t>http://cemlab.uestc.edu.cn</a:t>
            </a:r>
          </a:p>
        </p:txBody>
      </p:sp>
      <p:sp>
        <p:nvSpPr>
          <p:cNvPr id="7" name="Slide Number Placeholder 5"/>
          <p:cNvSpPr>
            <a:spLocks noGrp="1"/>
          </p:cNvSpPr>
          <p:nvPr>
            <p:ph type="sldNum" sz="quarter" idx="12"/>
          </p:nvPr>
        </p:nvSpPr>
        <p:spPr/>
        <p:txBody>
          <a:bodyPr/>
          <a:lstStyle>
            <a:lvl1pPr>
              <a:defRPr/>
            </a:lvl1pPr>
          </a:lstStyle>
          <a:p>
            <a:pPr>
              <a:defRPr/>
            </a:pPr>
            <a:fld id="{401B82E5-2602-422A-961D-E516CFE3485E}" type="slidenum">
              <a:rPr lang="en-US" altLang="zh-CN"/>
              <a:pPr>
                <a:defRPr/>
              </a:pPr>
              <a:t>‹#›</a:t>
            </a:fld>
            <a:endParaRPr lang="en-US" altLang="zh-CN"/>
          </a:p>
        </p:txBody>
      </p:sp>
    </p:spTree>
    <p:extLst>
      <p:ext uri="{BB962C8B-B14F-4D97-AF65-F5344CB8AC3E}">
        <p14:creationId xmlns:p14="http://schemas.microsoft.com/office/powerpoint/2010/main" val="149506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11"/>
          <p:cNvSpPr/>
          <p:nvPr/>
        </p:nvSpPr>
        <p:spPr bwMode="white">
          <a:xfrm>
            <a:off x="2" y="7999945"/>
            <a:ext cx="28803600" cy="599995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5" name="Rectangle 12"/>
          <p:cNvSpPr/>
          <p:nvPr/>
        </p:nvSpPr>
        <p:spPr>
          <a:xfrm>
            <a:off x="1" y="8399942"/>
            <a:ext cx="4080511" cy="519996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6" name="Rectangle 14"/>
          <p:cNvSpPr/>
          <p:nvPr/>
        </p:nvSpPr>
        <p:spPr>
          <a:xfrm>
            <a:off x="4320540" y="8399942"/>
            <a:ext cx="24483060" cy="519996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3" name="Text Placeholder 2"/>
          <p:cNvSpPr>
            <a:spLocks noGrp="1"/>
          </p:cNvSpPr>
          <p:nvPr>
            <p:ph type="body" idx="1"/>
          </p:nvPr>
        </p:nvSpPr>
        <p:spPr>
          <a:xfrm>
            <a:off x="4320542" y="14399905"/>
            <a:ext cx="22437806" cy="8783269"/>
          </a:xfrm>
        </p:spPr>
        <p:txBody>
          <a:bodyPr/>
          <a:lstStyle>
            <a:lvl1pPr marL="0" indent="0">
              <a:buNone/>
              <a:defRPr sz="5727">
                <a:solidFill>
                  <a:schemeClr val="tx2"/>
                </a:solidFill>
              </a:defRPr>
            </a:lvl1pPr>
            <a:lvl2pPr>
              <a:buNone/>
              <a:defRPr sz="3635">
                <a:solidFill>
                  <a:schemeClr val="tx1">
                    <a:tint val="75000"/>
                  </a:schemeClr>
                </a:solidFill>
              </a:defRPr>
            </a:lvl2pPr>
            <a:lvl3pPr>
              <a:buNone/>
              <a:defRPr sz="3273">
                <a:solidFill>
                  <a:schemeClr val="tx1">
                    <a:tint val="75000"/>
                  </a:schemeClr>
                </a:solidFill>
              </a:defRPr>
            </a:lvl3pPr>
            <a:lvl4pPr>
              <a:buNone/>
              <a:defRPr sz="2908">
                <a:solidFill>
                  <a:schemeClr val="tx1">
                    <a:tint val="75000"/>
                  </a:schemeClr>
                </a:solidFill>
              </a:defRPr>
            </a:lvl4pPr>
            <a:lvl5pPr>
              <a:buNone/>
              <a:defRPr sz="2908">
                <a:solidFill>
                  <a:schemeClr val="tx1">
                    <a:tint val="75000"/>
                  </a:schemeClr>
                </a:solidFill>
              </a:defRPr>
            </a:lvl5pPr>
          </a:lstStyle>
          <a:p>
            <a:pPr lvl="0"/>
            <a:r>
              <a:rPr lang="en-US" altLang="zh-CN"/>
              <a:t>Click to edit Master text styles</a:t>
            </a:r>
          </a:p>
        </p:txBody>
      </p:sp>
      <p:sp>
        <p:nvSpPr>
          <p:cNvPr id="2" name="Title 1"/>
          <p:cNvSpPr>
            <a:spLocks noGrp="1"/>
          </p:cNvSpPr>
          <p:nvPr>
            <p:ph type="title"/>
          </p:nvPr>
        </p:nvSpPr>
        <p:spPr>
          <a:xfrm>
            <a:off x="4320540" y="8399942"/>
            <a:ext cx="24003001" cy="5199962"/>
          </a:xfrm>
        </p:spPr>
        <p:txBody>
          <a:bodyPr/>
          <a:lstStyle>
            <a:lvl1pPr algn="l">
              <a:buNone/>
              <a:defRPr sz="8999" b="0" cap="none">
                <a:solidFill>
                  <a:srgbClr val="FFFFFF"/>
                </a:solidFill>
              </a:defRPr>
            </a:lvl1pPr>
          </a:lstStyle>
          <a:p>
            <a:r>
              <a:rPr lang="en-US" altLang="zh-CN"/>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B0DC00C7-C6E8-4B3A-A90D-0060F5A02B79}" type="datetime1">
              <a:rPr lang="en-US" altLang="zh-CN"/>
              <a:pPr>
                <a:defRPr/>
              </a:pPr>
              <a:t>8/18/2022</a:t>
            </a:fld>
            <a:endParaRPr lang="en-US" altLang="zh-CN">
              <a:ea typeface="宋体" pitchFamily="2" charset="-122"/>
            </a:endParaRPr>
          </a:p>
        </p:txBody>
      </p:sp>
      <p:sp>
        <p:nvSpPr>
          <p:cNvPr id="8" name="Slide Number Placeholder 12"/>
          <p:cNvSpPr>
            <a:spLocks noGrp="1"/>
          </p:cNvSpPr>
          <p:nvPr>
            <p:ph type="sldNum" sz="quarter" idx="11"/>
          </p:nvPr>
        </p:nvSpPr>
        <p:spPr>
          <a:xfrm>
            <a:off x="1" y="9199948"/>
            <a:ext cx="4080511" cy="3683306"/>
          </a:xfrm>
        </p:spPr>
        <p:txBody>
          <a:bodyPr>
            <a:noAutofit/>
          </a:bodyPr>
          <a:lstStyle>
            <a:lvl1pPr>
              <a:defRPr sz="4909"/>
            </a:lvl1pPr>
          </a:lstStyle>
          <a:p>
            <a:pPr>
              <a:defRPr/>
            </a:pPr>
            <a:fld id="{BF085FC9-BD0F-4C96-80D5-662D611C35FE}" type="slidenum">
              <a:rPr lang="en-US" altLang="zh-CN"/>
              <a:pPr>
                <a:defRPr/>
              </a:pPr>
              <a:t>‹#›</a:t>
            </a:fld>
            <a:endParaRPr lang="en-US" altLang="zh-CN"/>
          </a:p>
        </p:txBody>
      </p:sp>
      <p:sp>
        <p:nvSpPr>
          <p:cNvPr id="9" name="Footer Placeholder 13"/>
          <p:cNvSpPr>
            <a:spLocks noGrp="1"/>
          </p:cNvSpPr>
          <p:nvPr>
            <p:ph type="ftr" sz="quarter" idx="12"/>
          </p:nvPr>
        </p:nvSpPr>
        <p:spPr/>
        <p:txBody>
          <a:bodyPr/>
          <a:lstStyle>
            <a:lvl1pPr algn="r">
              <a:defRPr/>
            </a:lvl1pPr>
          </a:lstStyle>
          <a:p>
            <a:pPr>
              <a:defRPr/>
            </a:pPr>
            <a:r>
              <a:rPr lang="en-US"/>
              <a:t>http://cemlab.uestc.edu.cn</a:t>
            </a:r>
          </a:p>
        </p:txBody>
      </p:sp>
    </p:spTree>
    <p:extLst>
      <p:ext uri="{BB962C8B-B14F-4D97-AF65-F5344CB8AC3E}">
        <p14:creationId xmlns:p14="http://schemas.microsoft.com/office/powerpoint/2010/main" val="29665933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en-US" dirty="0"/>
          </a:p>
        </p:txBody>
      </p:sp>
      <p:sp>
        <p:nvSpPr>
          <p:cNvPr id="9" name="Content Placeholder 8"/>
          <p:cNvSpPr>
            <a:spLocks noGrp="1"/>
          </p:cNvSpPr>
          <p:nvPr>
            <p:ph sz="quarter" idx="1"/>
          </p:nvPr>
        </p:nvSpPr>
        <p:spPr>
          <a:xfrm>
            <a:off x="1920240" y="8344128"/>
            <a:ext cx="12241531" cy="23999825"/>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11" name="Content Placeholder 10"/>
          <p:cNvSpPr>
            <a:spLocks noGrp="1"/>
          </p:cNvSpPr>
          <p:nvPr>
            <p:ph sz="quarter" idx="2"/>
          </p:nvPr>
        </p:nvSpPr>
        <p:spPr>
          <a:xfrm>
            <a:off x="15261454" y="8344128"/>
            <a:ext cx="12241531" cy="23999825"/>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7"/>
          <p:cNvSpPr>
            <a:spLocks noGrp="1"/>
          </p:cNvSpPr>
          <p:nvPr>
            <p:ph type="dt" sz="half" idx="10"/>
          </p:nvPr>
        </p:nvSpPr>
        <p:spPr/>
        <p:txBody>
          <a:bodyPr/>
          <a:lstStyle>
            <a:lvl1pPr>
              <a:defRPr/>
            </a:lvl1pPr>
          </a:lstStyle>
          <a:p>
            <a:pPr>
              <a:defRPr/>
            </a:pPr>
            <a:fld id="{7F64780A-D6D3-4BD7-AFCD-D31651131570}" type="datetime1">
              <a:rPr lang="en-US" altLang="zh-CN"/>
              <a:pPr>
                <a:defRPr/>
              </a:pPr>
              <a:t>8/18/2022</a:t>
            </a:fld>
            <a:endParaRPr lang="en-US" altLang="zh-CN">
              <a:ea typeface="宋体" pitchFamily="2" charset="-122"/>
            </a:endParaRPr>
          </a:p>
        </p:txBody>
      </p:sp>
      <p:sp>
        <p:nvSpPr>
          <p:cNvPr id="6" name="Slide Number Placeholder 9"/>
          <p:cNvSpPr>
            <a:spLocks noGrp="1"/>
          </p:cNvSpPr>
          <p:nvPr>
            <p:ph type="sldNum" sz="quarter" idx="11"/>
          </p:nvPr>
        </p:nvSpPr>
        <p:spPr/>
        <p:txBody>
          <a:bodyPr/>
          <a:lstStyle>
            <a:lvl1pPr>
              <a:defRPr/>
            </a:lvl1pPr>
          </a:lstStyle>
          <a:p>
            <a:pPr>
              <a:defRPr/>
            </a:pPr>
            <a:fld id="{90A3D19B-FF60-491D-B955-3E34331F2E65}" type="slidenum">
              <a:rPr lang="en-US" altLang="zh-CN"/>
              <a:pPr>
                <a:defRPr/>
              </a:pPr>
              <a:t>‹#›</a:t>
            </a:fld>
            <a:endParaRPr lang="en-US" altLang="zh-CN"/>
          </a:p>
        </p:txBody>
      </p:sp>
      <p:sp>
        <p:nvSpPr>
          <p:cNvPr id="7" name="Footer Placeholder 11"/>
          <p:cNvSpPr>
            <a:spLocks noGrp="1"/>
          </p:cNvSpPr>
          <p:nvPr>
            <p:ph type="ftr" sz="quarter" idx="12"/>
          </p:nvPr>
        </p:nvSpPr>
        <p:spPr/>
        <p:txBody>
          <a:bodyPr rtlCol="0"/>
          <a:lstStyle>
            <a:lvl1pPr algn="r">
              <a:defRPr/>
            </a:lvl1pPr>
          </a:lstStyle>
          <a:p>
            <a:pPr>
              <a:defRPr/>
            </a:pPr>
            <a:r>
              <a:rPr lang="en-US"/>
              <a:t>http://cemlab.uestc.edu.cn</a:t>
            </a:r>
          </a:p>
        </p:txBody>
      </p:sp>
    </p:spTree>
    <p:extLst>
      <p:ext uri="{BB962C8B-B14F-4D97-AF65-F5344CB8AC3E}">
        <p14:creationId xmlns:p14="http://schemas.microsoft.com/office/powerpoint/2010/main" val="1243420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243" y="1833330"/>
            <a:ext cx="25683211" cy="4566633"/>
          </a:xfrm>
        </p:spPr>
        <p:txBody>
          <a:bodyPr/>
          <a:lstStyle>
            <a:lvl1pPr>
              <a:defRPr/>
            </a:lvl1pPr>
          </a:lstStyle>
          <a:p>
            <a:r>
              <a:rPr lang="en-US" altLang="zh-CN" dirty="0"/>
              <a:t>Click to edit Master title style</a:t>
            </a:r>
            <a:endParaRPr lang="en-US" dirty="0"/>
          </a:p>
        </p:txBody>
      </p:sp>
      <p:sp>
        <p:nvSpPr>
          <p:cNvPr id="11" name="Content Placeholder 10"/>
          <p:cNvSpPr>
            <a:spLocks noGrp="1"/>
          </p:cNvSpPr>
          <p:nvPr>
            <p:ph sz="quarter" idx="2"/>
          </p:nvPr>
        </p:nvSpPr>
        <p:spPr>
          <a:xfrm>
            <a:off x="1920240" y="12799913"/>
            <a:ext cx="12241531" cy="18799863"/>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13" name="Content Placeholder 12"/>
          <p:cNvSpPr>
            <a:spLocks noGrp="1"/>
          </p:cNvSpPr>
          <p:nvPr>
            <p:ph sz="quarter" idx="4"/>
          </p:nvPr>
        </p:nvSpPr>
        <p:spPr>
          <a:xfrm>
            <a:off x="15121908" y="12799913"/>
            <a:ext cx="12241531" cy="18799863"/>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16" name="Text Placeholder 15"/>
          <p:cNvSpPr>
            <a:spLocks noGrp="1"/>
          </p:cNvSpPr>
          <p:nvPr>
            <p:ph type="body" sz="quarter" idx="1"/>
          </p:nvPr>
        </p:nvSpPr>
        <p:spPr>
          <a:xfrm>
            <a:off x="1920240" y="9199936"/>
            <a:ext cx="12241531" cy="3359976"/>
          </a:xfrm>
          <a:solidFill>
            <a:schemeClr val="accent2"/>
          </a:solidFill>
        </p:spPr>
        <p:txBody>
          <a:bodyPr rtlCol="0" anchor="ctr"/>
          <a:lstStyle>
            <a:lvl1pPr marL="0" indent="0">
              <a:buFontTx/>
              <a:buNone/>
              <a:defRPr sz="4000" b="1">
                <a:solidFill>
                  <a:srgbClr val="FFFFFF"/>
                </a:solidFill>
              </a:defRPr>
            </a:lvl1pPr>
          </a:lstStyle>
          <a:p>
            <a:pPr lvl="0"/>
            <a:r>
              <a:rPr lang="en-US" altLang="zh-CN"/>
              <a:t>Click to edit Master text styles</a:t>
            </a:r>
          </a:p>
        </p:txBody>
      </p:sp>
      <p:sp>
        <p:nvSpPr>
          <p:cNvPr id="15" name="Text Placeholder 14"/>
          <p:cNvSpPr>
            <a:spLocks noGrp="1"/>
          </p:cNvSpPr>
          <p:nvPr>
            <p:ph type="body" sz="quarter" idx="3"/>
          </p:nvPr>
        </p:nvSpPr>
        <p:spPr>
          <a:xfrm>
            <a:off x="15121908" y="9199936"/>
            <a:ext cx="12241531" cy="3359976"/>
          </a:xfrm>
          <a:solidFill>
            <a:schemeClr val="accent4"/>
          </a:solidFill>
        </p:spPr>
        <p:txBody>
          <a:bodyPr rtlCol="0" anchor="ctr"/>
          <a:lstStyle>
            <a:lvl1pPr marL="0" indent="0">
              <a:buFontTx/>
              <a:buNone/>
              <a:defRPr sz="4000" b="1">
                <a:solidFill>
                  <a:srgbClr val="FFFFFF"/>
                </a:solidFill>
              </a:defRPr>
            </a:lvl1pPr>
          </a:lstStyle>
          <a:p>
            <a:pPr lvl="0"/>
            <a:r>
              <a:rPr lang="en-US" altLang="zh-CN"/>
              <a:t>Click to edit Master text styles</a:t>
            </a:r>
          </a:p>
        </p:txBody>
      </p:sp>
      <p:sp>
        <p:nvSpPr>
          <p:cNvPr id="7" name="Date Placeholder 9"/>
          <p:cNvSpPr>
            <a:spLocks noGrp="1"/>
          </p:cNvSpPr>
          <p:nvPr>
            <p:ph type="dt" sz="half" idx="10"/>
          </p:nvPr>
        </p:nvSpPr>
        <p:spPr/>
        <p:txBody>
          <a:bodyPr/>
          <a:lstStyle>
            <a:lvl1pPr>
              <a:defRPr/>
            </a:lvl1pPr>
          </a:lstStyle>
          <a:p>
            <a:pPr>
              <a:defRPr/>
            </a:pPr>
            <a:fld id="{37E08D64-74A9-4116-9E4C-3AD396A74CAC}" type="datetime1">
              <a:rPr lang="en-US" altLang="zh-CN"/>
              <a:pPr>
                <a:defRPr/>
              </a:pPr>
              <a:t>8/18/2022</a:t>
            </a:fld>
            <a:endParaRPr lang="en-US" altLang="zh-CN">
              <a:ea typeface="宋体" pitchFamily="2" charset="-122"/>
            </a:endParaRPr>
          </a:p>
        </p:txBody>
      </p:sp>
      <p:sp>
        <p:nvSpPr>
          <p:cNvPr id="8" name="Slide Number Placeholder 11"/>
          <p:cNvSpPr>
            <a:spLocks noGrp="1"/>
          </p:cNvSpPr>
          <p:nvPr>
            <p:ph type="sldNum" sz="quarter" idx="11"/>
          </p:nvPr>
        </p:nvSpPr>
        <p:spPr/>
        <p:txBody>
          <a:bodyPr/>
          <a:lstStyle>
            <a:lvl1pPr>
              <a:defRPr/>
            </a:lvl1pPr>
          </a:lstStyle>
          <a:p>
            <a:pPr>
              <a:defRPr/>
            </a:pPr>
            <a:fld id="{2B76B3A3-D059-4848-8EB1-FB079911B44D}" type="slidenum">
              <a:rPr lang="en-US" altLang="zh-CN"/>
              <a:pPr>
                <a:defRPr/>
              </a:pPr>
              <a:t>‹#›</a:t>
            </a:fld>
            <a:endParaRPr lang="en-US" altLang="zh-CN"/>
          </a:p>
        </p:txBody>
      </p:sp>
      <p:sp>
        <p:nvSpPr>
          <p:cNvPr id="9" name="Footer Placeholder 13"/>
          <p:cNvSpPr>
            <a:spLocks noGrp="1"/>
          </p:cNvSpPr>
          <p:nvPr>
            <p:ph type="ftr" sz="quarter" idx="12"/>
          </p:nvPr>
        </p:nvSpPr>
        <p:spPr/>
        <p:txBody>
          <a:bodyPr rtlCol="0"/>
          <a:lstStyle>
            <a:lvl1pPr algn="r">
              <a:defRPr/>
            </a:lvl1pPr>
          </a:lstStyle>
          <a:p>
            <a:pPr>
              <a:defRPr/>
            </a:pPr>
            <a:r>
              <a:rPr lang="en-US"/>
              <a:t>http://cemlab.uestc.edu.cn</a:t>
            </a:r>
          </a:p>
        </p:txBody>
      </p:sp>
    </p:spTree>
    <p:extLst>
      <p:ext uri="{BB962C8B-B14F-4D97-AF65-F5344CB8AC3E}">
        <p14:creationId xmlns:p14="http://schemas.microsoft.com/office/powerpoint/2010/main" val="19531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pPr>
              <a:defRPr/>
            </a:pPr>
            <a:fld id="{C981A023-6DDC-4B04-9A61-5B3C9F3CE9AC}" type="datetime1">
              <a:rPr lang="en-US" altLang="zh-CN"/>
              <a:pPr>
                <a:defRPr/>
              </a:pPr>
              <a:t>8/18/2022</a:t>
            </a:fld>
            <a:endParaRPr lang="en-US" altLang="zh-CN">
              <a:ea typeface="宋体" pitchFamily="2" charset="-122"/>
            </a:endParaRPr>
          </a:p>
        </p:txBody>
      </p:sp>
      <p:sp>
        <p:nvSpPr>
          <p:cNvPr id="4" name="Footer Placeholder 3"/>
          <p:cNvSpPr>
            <a:spLocks noGrp="1"/>
          </p:cNvSpPr>
          <p:nvPr>
            <p:ph type="ftr" sz="quarter" idx="11"/>
          </p:nvPr>
        </p:nvSpPr>
        <p:spPr/>
        <p:txBody>
          <a:bodyPr/>
          <a:lstStyle>
            <a:lvl1pPr algn="r">
              <a:defRPr/>
            </a:lvl1pPr>
          </a:lstStyle>
          <a:p>
            <a:pPr>
              <a:defRPr/>
            </a:pPr>
            <a:r>
              <a:rPr lang="en-US"/>
              <a:t>http://cemlab.uestc.edu.cn</a:t>
            </a:r>
          </a:p>
        </p:txBody>
      </p:sp>
      <p:sp>
        <p:nvSpPr>
          <p:cNvPr id="5" name="Slide Number Placeholder 4"/>
          <p:cNvSpPr>
            <a:spLocks noGrp="1"/>
          </p:cNvSpPr>
          <p:nvPr>
            <p:ph type="sldNum" sz="quarter" idx="12"/>
          </p:nvPr>
        </p:nvSpPr>
        <p:spPr/>
        <p:txBody>
          <a:bodyPr/>
          <a:lstStyle>
            <a:lvl1pPr>
              <a:defRPr/>
            </a:lvl1pPr>
          </a:lstStyle>
          <a:p>
            <a:pPr>
              <a:defRPr/>
            </a:pPr>
            <a:fld id="{6B33B10B-A846-4220-8A2A-4459A7EAF165}" type="slidenum">
              <a:rPr lang="en-US" altLang="zh-CN"/>
              <a:pPr>
                <a:defRPr/>
              </a:pPr>
              <a:t>‹#›</a:t>
            </a:fld>
            <a:endParaRPr lang="en-US" altLang="zh-CN"/>
          </a:p>
        </p:txBody>
      </p:sp>
    </p:spTree>
    <p:extLst>
      <p:ext uri="{BB962C8B-B14F-4D97-AF65-F5344CB8AC3E}">
        <p14:creationId xmlns:p14="http://schemas.microsoft.com/office/powerpoint/2010/main" val="333242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C53393DB-8103-491D-8A65-B6856CB6DD36}" type="datetime1">
              <a:rPr lang="en-US" altLang="zh-CN"/>
              <a:pPr>
                <a:defRPr/>
              </a:pPr>
              <a:t>8/18/2022</a:t>
            </a:fld>
            <a:endParaRPr lang="en-US" altLang="zh-CN">
              <a:ea typeface="宋体" pitchFamily="2" charset="-122"/>
            </a:endParaRPr>
          </a:p>
        </p:txBody>
      </p:sp>
      <p:sp>
        <p:nvSpPr>
          <p:cNvPr id="3" name="Footer Placeholder 2"/>
          <p:cNvSpPr>
            <a:spLocks noGrp="1"/>
          </p:cNvSpPr>
          <p:nvPr>
            <p:ph type="ftr" sz="quarter" idx="11"/>
          </p:nvPr>
        </p:nvSpPr>
        <p:spPr/>
        <p:txBody>
          <a:bodyPr/>
          <a:lstStyle>
            <a:lvl1pPr algn="r">
              <a:defRPr/>
            </a:lvl1pPr>
          </a:lstStyle>
          <a:p>
            <a:pPr>
              <a:defRPr/>
            </a:pPr>
            <a:r>
              <a:rPr lang="en-US"/>
              <a:t>http://cemlab.uestc.edu.cn</a:t>
            </a:r>
          </a:p>
        </p:txBody>
      </p:sp>
      <p:sp>
        <p:nvSpPr>
          <p:cNvPr id="4" name="Slide Number Placeholder 3"/>
          <p:cNvSpPr>
            <a:spLocks noGrp="1"/>
          </p:cNvSpPr>
          <p:nvPr>
            <p:ph type="sldNum" sz="quarter" idx="12"/>
          </p:nvPr>
        </p:nvSpPr>
        <p:spPr>
          <a:xfrm>
            <a:off x="1" y="32799768"/>
            <a:ext cx="1680210" cy="1999985"/>
          </a:xfrm>
        </p:spPr>
        <p:txBody>
          <a:bodyPr/>
          <a:lstStyle>
            <a:lvl1pPr>
              <a:defRPr>
                <a:solidFill>
                  <a:schemeClr val="tx2"/>
                </a:solidFill>
              </a:defRPr>
            </a:lvl1pPr>
          </a:lstStyle>
          <a:p>
            <a:pPr>
              <a:defRPr/>
            </a:pPr>
            <a:fld id="{FA6B0313-AB63-460B-A085-BA43A9E56CB8}" type="slidenum">
              <a:rPr lang="en-US" altLang="zh-CN"/>
              <a:pPr>
                <a:defRPr/>
              </a:pPr>
              <a:t>‹#›</a:t>
            </a:fld>
            <a:endParaRPr lang="en-US" altLang="zh-CN"/>
          </a:p>
        </p:txBody>
      </p:sp>
    </p:spTree>
    <p:extLst>
      <p:ext uri="{BB962C8B-B14F-4D97-AF65-F5344CB8AC3E}">
        <p14:creationId xmlns:p14="http://schemas.microsoft.com/office/powerpoint/2010/main" val="1064434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11"/>
          <p:cNvCxnSpPr/>
          <p:nvPr userDrawn="1"/>
        </p:nvCxnSpPr>
        <p:spPr>
          <a:xfrm>
            <a:off x="2" y="34083085"/>
            <a:ext cx="28803600" cy="0"/>
          </a:xfrm>
          <a:prstGeom prst="line">
            <a:avLst/>
          </a:prstGeom>
        </p:spPr>
        <p:style>
          <a:lnRef idx="2">
            <a:schemeClr val="accent2"/>
          </a:lnRef>
          <a:fillRef idx="0">
            <a:schemeClr val="accent2"/>
          </a:fillRef>
          <a:effectRef idx="1">
            <a:schemeClr val="accent2"/>
          </a:effectRef>
          <a:fontRef idx="minor">
            <a:schemeClr val="tx1"/>
          </a:fontRef>
        </p:style>
      </p:cxnSp>
      <p:sp>
        <p:nvSpPr>
          <p:cNvPr id="2" name="Title 1"/>
          <p:cNvSpPr>
            <a:spLocks noGrp="1"/>
          </p:cNvSpPr>
          <p:nvPr>
            <p:ph type="title"/>
          </p:nvPr>
        </p:nvSpPr>
        <p:spPr>
          <a:xfrm>
            <a:off x="1920241" y="1833330"/>
            <a:ext cx="25443180" cy="4566633"/>
          </a:xfrm>
        </p:spPr>
        <p:txBody>
          <a:bodyPr/>
          <a:lstStyle>
            <a:lvl1pPr algn="l">
              <a:buNone/>
              <a:defRPr sz="8999" b="0"/>
            </a:lvl1pPr>
          </a:lstStyle>
          <a:p>
            <a:r>
              <a:rPr lang="en-US" altLang="zh-CN" dirty="0"/>
              <a:t>Click to edit Master title style</a:t>
            </a:r>
            <a:endParaRPr lang="en-US" dirty="0"/>
          </a:p>
        </p:txBody>
      </p:sp>
      <p:sp>
        <p:nvSpPr>
          <p:cNvPr id="3" name="Text Placeholder 2"/>
          <p:cNvSpPr>
            <a:spLocks noGrp="1"/>
          </p:cNvSpPr>
          <p:nvPr>
            <p:ph type="body" idx="2"/>
          </p:nvPr>
        </p:nvSpPr>
        <p:spPr>
          <a:xfrm>
            <a:off x="1920241" y="9199938"/>
            <a:ext cx="5040630" cy="2279983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307910" tIns="410547" rIns="307910" bIns="205274"/>
          <a:lstStyle>
            <a:lvl1pPr marL="0" indent="0">
              <a:spcAft>
                <a:spcPts val="2040"/>
              </a:spcAft>
              <a:buNone/>
              <a:defRPr sz="3635"/>
            </a:lvl1pPr>
            <a:lvl2pPr>
              <a:buNone/>
              <a:defRPr sz="2455"/>
            </a:lvl2pPr>
            <a:lvl3pPr>
              <a:buNone/>
              <a:defRPr sz="2091"/>
            </a:lvl3pPr>
            <a:lvl4pPr>
              <a:buNone/>
              <a:defRPr sz="1909"/>
            </a:lvl4pPr>
            <a:lvl5pPr>
              <a:buNone/>
              <a:defRPr sz="1909"/>
            </a:lvl5pPr>
          </a:lstStyle>
          <a:p>
            <a:pPr lvl="0"/>
            <a:r>
              <a:rPr lang="en-US" altLang="zh-CN"/>
              <a:t>Click to edit Master text styles</a:t>
            </a:r>
          </a:p>
        </p:txBody>
      </p:sp>
      <p:sp>
        <p:nvSpPr>
          <p:cNvPr id="9" name="Content Placeholder 8"/>
          <p:cNvSpPr>
            <a:spLocks noGrp="1"/>
          </p:cNvSpPr>
          <p:nvPr>
            <p:ph sz="quarter" idx="1"/>
          </p:nvPr>
        </p:nvSpPr>
        <p:spPr>
          <a:xfrm>
            <a:off x="7440946" y="9199940"/>
            <a:ext cx="20162519" cy="23199831"/>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6" name="Date Placeholder 4"/>
          <p:cNvSpPr>
            <a:spLocks noGrp="1"/>
          </p:cNvSpPr>
          <p:nvPr>
            <p:ph type="dt" sz="half" idx="10"/>
          </p:nvPr>
        </p:nvSpPr>
        <p:spPr>
          <a:xfrm>
            <a:off x="19202401" y="34083099"/>
            <a:ext cx="8401050" cy="1916653"/>
          </a:xfrm>
        </p:spPr>
        <p:txBody>
          <a:bodyPr/>
          <a:lstStyle>
            <a:lvl1pPr>
              <a:defRPr b="1"/>
            </a:lvl1pPr>
          </a:lstStyle>
          <a:p>
            <a:pPr>
              <a:defRPr/>
            </a:pPr>
            <a:fld id="{EB8E4098-9746-4D54-8D03-B5CAF90FD76F}" type="datetime1">
              <a:rPr lang="en-US" altLang="zh-CN"/>
              <a:pPr>
                <a:defRPr/>
              </a:pPr>
              <a:t>8/18/2022</a:t>
            </a:fld>
            <a:endParaRPr lang="en-US" altLang="zh-CN" dirty="0">
              <a:ea typeface="宋体" pitchFamily="2" charset="-122"/>
            </a:endParaRPr>
          </a:p>
        </p:txBody>
      </p:sp>
      <p:sp>
        <p:nvSpPr>
          <p:cNvPr id="7" name="Footer Placeholder 5"/>
          <p:cNvSpPr>
            <a:spLocks noGrp="1"/>
          </p:cNvSpPr>
          <p:nvPr>
            <p:ph type="ftr" sz="quarter" idx="11"/>
          </p:nvPr>
        </p:nvSpPr>
        <p:spPr>
          <a:xfrm>
            <a:off x="1920243" y="34083099"/>
            <a:ext cx="17077136" cy="1916653"/>
          </a:xfrm>
        </p:spPr>
        <p:txBody>
          <a:bodyPr/>
          <a:lstStyle>
            <a:lvl1pPr algn="l">
              <a:defRPr b="1"/>
            </a:lvl1pPr>
          </a:lstStyle>
          <a:p>
            <a:pPr>
              <a:defRPr/>
            </a:pPr>
            <a:r>
              <a:rPr lang="en-US"/>
              <a:t>http://cemlab.uestc.edu.cn</a:t>
            </a:r>
          </a:p>
        </p:txBody>
      </p:sp>
      <p:sp>
        <p:nvSpPr>
          <p:cNvPr id="8" name="Slide Number Placeholder 6"/>
          <p:cNvSpPr>
            <a:spLocks noGrp="1"/>
          </p:cNvSpPr>
          <p:nvPr>
            <p:ph type="sldNum" sz="quarter" idx="12"/>
          </p:nvPr>
        </p:nvSpPr>
        <p:spPr/>
        <p:txBody>
          <a:bodyPr/>
          <a:lstStyle>
            <a:lvl1pPr>
              <a:defRPr/>
            </a:lvl1pPr>
          </a:lstStyle>
          <a:p>
            <a:pPr>
              <a:defRPr/>
            </a:pPr>
            <a:fld id="{E6579345-B87D-4F27-81AD-34B677949699}" type="slidenum">
              <a:rPr lang="en-US" altLang="zh-CN"/>
              <a:pPr>
                <a:defRPr/>
              </a:pPr>
              <a:t>‹#›</a:t>
            </a:fld>
            <a:endParaRPr lang="en-US" altLang="zh-CN"/>
          </a:p>
        </p:txBody>
      </p:sp>
    </p:spTree>
    <p:extLst>
      <p:ext uri="{BB962C8B-B14F-4D97-AF65-F5344CB8AC3E}">
        <p14:creationId xmlns:p14="http://schemas.microsoft.com/office/powerpoint/2010/main" val="247039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11"/>
          <p:cNvSpPr/>
          <p:nvPr/>
        </p:nvSpPr>
        <p:spPr bwMode="white">
          <a:xfrm>
            <a:off x="-30003" y="23999843"/>
            <a:ext cx="28803600" cy="4658301"/>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6" name="Rectangle 12"/>
          <p:cNvSpPr/>
          <p:nvPr/>
        </p:nvSpPr>
        <p:spPr>
          <a:xfrm>
            <a:off x="-30002" y="24483159"/>
            <a:ext cx="4610576" cy="374164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7" name="Rectangle 14"/>
          <p:cNvSpPr/>
          <p:nvPr/>
        </p:nvSpPr>
        <p:spPr>
          <a:xfrm>
            <a:off x="4865629" y="24433159"/>
            <a:ext cx="23937989" cy="374164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8" name="Rectangle 15"/>
          <p:cNvSpPr/>
          <p:nvPr/>
        </p:nvSpPr>
        <p:spPr bwMode="white">
          <a:xfrm>
            <a:off x="4560591" y="14"/>
            <a:ext cx="315041" cy="3604973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4" name="Text Placeholder 3"/>
          <p:cNvSpPr>
            <a:spLocks noGrp="1"/>
          </p:cNvSpPr>
          <p:nvPr>
            <p:ph type="body" sz="half" idx="2"/>
          </p:nvPr>
        </p:nvSpPr>
        <p:spPr>
          <a:xfrm>
            <a:off x="5040629" y="28799796"/>
            <a:ext cx="23042880" cy="3599975"/>
          </a:xfrm>
        </p:spPr>
        <p:txBody>
          <a:bodyPr/>
          <a:lstStyle>
            <a:lvl1pPr marL="0" indent="0">
              <a:buFontTx/>
              <a:buNone/>
              <a:defRPr sz="3455"/>
            </a:lvl1pPr>
            <a:lvl2pPr>
              <a:buFontTx/>
              <a:buNone/>
              <a:defRPr sz="2455"/>
            </a:lvl2pPr>
            <a:lvl3pPr>
              <a:buFontTx/>
              <a:buNone/>
              <a:defRPr sz="2091"/>
            </a:lvl3pPr>
            <a:lvl4pPr>
              <a:buFontTx/>
              <a:buNone/>
              <a:defRPr sz="1909"/>
            </a:lvl4pPr>
            <a:lvl5pPr>
              <a:buFontTx/>
              <a:buNone/>
              <a:defRPr sz="1909"/>
            </a:lvl5pPr>
          </a:lstStyle>
          <a:p>
            <a:pPr lvl="0"/>
            <a:r>
              <a:rPr lang="en-US" altLang="zh-CN"/>
              <a:t>Click to edit Master text styles</a:t>
            </a:r>
          </a:p>
        </p:txBody>
      </p:sp>
      <p:sp>
        <p:nvSpPr>
          <p:cNvPr id="2" name="Title 1"/>
          <p:cNvSpPr>
            <a:spLocks noGrp="1"/>
          </p:cNvSpPr>
          <p:nvPr>
            <p:ph type="title"/>
          </p:nvPr>
        </p:nvSpPr>
        <p:spPr>
          <a:xfrm>
            <a:off x="5040629" y="24399829"/>
            <a:ext cx="23042880" cy="3599975"/>
          </a:xfrm>
        </p:spPr>
        <p:txBody>
          <a:bodyPr/>
          <a:lstStyle>
            <a:lvl1pPr algn="l">
              <a:buNone/>
              <a:defRPr sz="5727" b="0">
                <a:solidFill>
                  <a:srgbClr val="FFFFFF"/>
                </a:solidFill>
              </a:defRPr>
            </a:lvl1pPr>
          </a:lstStyle>
          <a:p>
            <a:r>
              <a:rPr lang="en-US" altLang="zh-CN"/>
              <a:t>Click to edit Master title style</a:t>
            </a:r>
            <a:endParaRPr lang="en-US"/>
          </a:p>
        </p:txBody>
      </p:sp>
      <p:sp>
        <p:nvSpPr>
          <p:cNvPr id="3" name="Picture Placeholder 2"/>
          <p:cNvSpPr>
            <a:spLocks noGrp="1"/>
          </p:cNvSpPr>
          <p:nvPr>
            <p:ph type="pic" idx="1"/>
          </p:nvPr>
        </p:nvSpPr>
        <p:spPr>
          <a:xfrm>
            <a:off x="4915815" y="0"/>
            <a:ext cx="23887786" cy="23983826"/>
          </a:xfrm>
          <a:solidFill>
            <a:schemeClr val="accent1">
              <a:tint val="40000"/>
            </a:schemeClr>
          </a:solidFill>
          <a:ln>
            <a:noFill/>
          </a:ln>
        </p:spPr>
        <p:txBody>
          <a:bodyPr>
            <a:normAutofit/>
          </a:bodyPr>
          <a:lstStyle>
            <a:lvl1pPr marL="0" indent="0">
              <a:buNone/>
              <a:defRPr sz="6543"/>
            </a:lvl1pPr>
          </a:lstStyle>
          <a:p>
            <a:pPr lvl="0"/>
            <a:r>
              <a:rPr lang="en-US" altLang="zh-CN" noProof="0"/>
              <a:t>Click icon to add picture</a:t>
            </a:r>
            <a:endParaRPr lang="en-US" noProof="0" dirty="0"/>
          </a:p>
        </p:txBody>
      </p:sp>
      <p:sp>
        <p:nvSpPr>
          <p:cNvPr id="9" name="Date Placeholder 11"/>
          <p:cNvSpPr>
            <a:spLocks noGrp="1"/>
          </p:cNvSpPr>
          <p:nvPr>
            <p:ph type="dt" sz="half" idx="10"/>
          </p:nvPr>
        </p:nvSpPr>
        <p:spPr>
          <a:xfrm>
            <a:off x="19682460" y="32799773"/>
            <a:ext cx="8401050" cy="1916653"/>
          </a:xfrm>
        </p:spPr>
        <p:txBody>
          <a:bodyPr/>
          <a:lstStyle>
            <a:lvl1pPr>
              <a:defRPr/>
            </a:lvl1pPr>
          </a:lstStyle>
          <a:p>
            <a:pPr>
              <a:defRPr/>
            </a:pPr>
            <a:fld id="{927ED47E-AE0A-46F0-9A74-F1E1504DEC5F}" type="datetime1">
              <a:rPr lang="en-US" altLang="zh-CN"/>
              <a:pPr>
                <a:defRPr/>
              </a:pPr>
              <a:t>8/18/2022</a:t>
            </a:fld>
            <a:endParaRPr lang="en-US" altLang="zh-CN">
              <a:ea typeface="宋体" pitchFamily="2" charset="-122"/>
            </a:endParaRPr>
          </a:p>
        </p:txBody>
      </p:sp>
      <p:sp>
        <p:nvSpPr>
          <p:cNvPr id="10" name="Slide Number Placeholder 12"/>
          <p:cNvSpPr>
            <a:spLocks noGrp="1"/>
          </p:cNvSpPr>
          <p:nvPr>
            <p:ph type="sldNum" sz="quarter" idx="11"/>
          </p:nvPr>
        </p:nvSpPr>
        <p:spPr>
          <a:xfrm>
            <a:off x="0" y="24499835"/>
            <a:ext cx="4560570" cy="3483308"/>
          </a:xfrm>
        </p:spPr>
        <p:txBody>
          <a:bodyPr/>
          <a:lstStyle>
            <a:lvl1pPr>
              <a:defRPr sz="5727"/>
            </a:lvl1pPr>
          </a:lstStyle>
          <a:p>
            <a:pPr>
              <a:defRPr/>
            </a:pPr>
            <a:fld id="{502FBC9F-A2D2-4E87-BBED-0D0A15F20D56}" type="slidenum">
              <a:rPr lang="en-US" altLang="zh-CN"/>
              <a:pPr>
                <a:defRPr/>
              </a:pPr>
              <a:t>‹#›</a:t>
            </a:fld>
            <a:endParaRPr lang="en-US" altLang="zh-CN"/>
          </a:p>
        </p:txBody>
      </p:sp>
      <p:sp>
        <p:nvSpPr>
          <p:cNvPr id="11" name="Footer Placeholder 13"/>
          <p:cNvSpPr>
            <a:spLocks noGrp="1"/>
          </p:cNvSpPr>
          <p:nvPr>
            <p:ph type="ftr" sz="quarter" idx="12"/>
          </p:nvPr>
        </p:nvSpPr>
        <p:spPr>
          <a:xfrm>
            <a:off x="5040649" y="32799773"/>
            <a:ext cx="14401801" cy="1916653"/>
          </a:xfrm>
        </p:spPr>
        <p:txBody>
          <a:bodyPr rtlCol="0"/>
          <a:lstStyle>
            <a:lvl1pPr algn="r">
              <a:defRPr/>
            </a:lvl1pPr>
          </a:lstStyle>
          <a:p>
            <a:pPr>
              <a:defRPr/>
            </a:pPr>
            <a:r>
              <a:rPr lang="en-US"/>
              <a:t>http://cemlab.uestc.edu.cn</a:t>
            </a:r>
          </a:p>
        </p:txBody>
      </p:sp>
    </p:spTree>
    <p:extLst>
      <p:ext uri="{BB962C8B-B14F-4D97-AF65-F5344CB8AC3E}">
        <p14:creationId xmlns:p14="http://schemas.microsoft.com/office/powerpoint/2010/main" val="141500272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774695" y="570050"/>
            <a:ext cx="25683211" cy="2574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05274" tIns="102637" rIns="205274" bIns="102637" numCol="1" anchor="ctr" anchorCtr="0" compatLnSpc="1">
            <a:prstTxWarp prst="textNoShape">
              <a:avLst/>
            </a:prstTxWarp>
          </a:bodyPr>
          <a:lstStyle/>
          <a:p>
            <a:pPr lvl="0"/>
            <a:r>
              <a:rPr lang="en-US" altLang="zh-CN" dirty="0"/>
              <a:t>Click to edit Master title style</a:t>
            </a:r>
          </a:p>
        </p:txBody>
      </p:sp>
      <p:sp>
        <p:nvSpPr>
          <p:cNvPr id="1027" name="Text Placeholder 12"/>
          <p:cNvSpPr>
            <a:spLocks noGrp="1"/>
          </p:cNvSpPr>
          <p:nvPr>
            <p:ph type="body" idx="1"/>
          </p:nvPr>
        </p:nvSpPr>
        <p:spPr bwMode="auto">
          <a:xfrm>
            <a:off x="1930243" y="5119749"/>
            <a:ext cx="25683211" cy="27038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05274" tIns="102637" rIns="205274" bIns="102637" numCol="1" anchor="t" anchorCtr="0" compatLnSpc="1">
            <a:prstTxWarp prst="textNoShape">
              <a:avLst/>
            </a:prstTxWarp>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4" name="Date Placeholder 13"/>
          <p:cNvSpPr>
            <a:spLocks noGrp="1"/>
          </p:cNvSpPr>
          <p:nvPr>
            <p:ph type="dt" sz="half" idx="2"/>
          </p:nvPr>
        </p:nvSpPr>
        <p:spPr>
          <a:xfrm>
            <a:off x="19202401" y="32799773"/>
            <a:ext cx="8401050" cy="1916653"/>
          </a:xfrm>
          <a:prstGeom prst="rect">
            <a:avLst/>
          </a:prstGeom>
        </p:spPr>
        <p:txBody>
          <a:bodyPr vert="horz" wrap="square" lIns="205274" tIns="102637" rIns="205274" bIns="102637" numCol="1" anchor="ctr" anchorCtr="0" compatLnSpc="1">
            <a:prstTxWarp prst="textNoShape">
              <a:avLst/>
            </a:prstTxWarp>
          </a:bodyPr>
          <a:lstStyle>
            <a:lvl1pPr>
              <a:defRPr sz="2908">
                <a:solidFill>
                  <a:schemeClr val="tx2"/>
                </a:solidFill>
                <a:latin typeface="Tw Cen MT" pitchFamily="34" charset="0"/>
                <a:ea typeface="华文仿宋" pitchFamily="2" charset="-122"/>
              </a:defRPr>
            </a:lvl1pPr>
          </a:lstStyle>
          <a:p>
            <a:pPr>
              <a:defRPr/>
            </a:pPr>
            <a:fld id="{6A4608CE-D521-4AC9-8B27-E2C46040513A}" type="datetime1">
              <a:rPr lang="en-US" altLang="zh-CN"/>
              <a:pPr>
                <a:defRPr/>
              </a:pPr>
              <a:t>8/18/2022</a:t>
            </a:fld>
            <a:endParaRPr lang="en-US" altLang="zh-CN"/>
          </a:p>
        </p:txBody>
      </p:sp>
      <p:sp>
        <p:nvSpPr>
          <p:cNvPr id="3" name="Footer Placeholder 2"/>
          <p:cNvSpPr>
            <a:spLocks noGrp="1"/>
          </p:cNvSpPr>
          <p:nvPr>
            <p:ph type="ftr" sz="quarter" idx="3"/>
          </p:nvPr>
        </p:nvSpPr>
        <p:spPr>
          <a:xfrm>
            <a:off x="1920243" y="32799773"/>
            <a:ext cx="17077136" cy="1916653"/>
          </a:xfrm>
          <a:prstGeom prst="rect">
            <a:avLst/>
          </a:prstGeom>
        </p:spPr>
        <p:txBody>
          <a:bodyPr vert="horz" lIns="205274" tIns="102637" rIns="205274" bIns="102637" anchor="ctr"/>
          <a:lstStyle>
            <a:lvl1pPr algn="l" eaLnBrk="1" fontAlgn="auto" latinLnBrk="0" hangingPunct="1">
              <a:spcBef>
                <a:spcPts val="0"/>
              </a:spcBef>
              <a:spcAft>
                <a:spcPts val="0"/>
              </a:spcAft>
              <a:defRPr kumimoji="0" sz="4000">
                <a:solidFill>
                  <a:schemeClr val="tx2"/>
                </a:solidFill>
                <a:latin typeface="+mn-lt"/>
                <a:ea typeface="+mn-ea"/>
              </a:defRPr>
            </a:lvl1pPr>
          </a:lstStyle>
          <a:p>
            <a:pPr>
              <a:defRPr/>
            </a:pPr>
            <a:r>
              <a:rPr lang="en-US" altLang="zh-CN"/>
              <a:t>http://cemlab.uestc.edu.cn</a:t>
            </a:r>
          </a:p>
        </p:txBody>
      </p:sp>
      <p:sp>
        <p:nvSpPr>
          <p:cNvPr id="7" name="Rectangle 6"/>
          <p:cNvSpPr/>
          <p:nvPr/>
        </p:nvSpPr>
        <p:spPr bwMode="white">
          <a:xfrm>
            <a:off x="2" y="4085696"/>
            <a:ext cx="28803600" cy="69611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8" name="Rectangle 7"/>
          <p:cNvSpPr/>
          <p:nvPr/>
        </p:nvSpPr>
        <p:spPr>
          <a:xfrm>
            <a:off x="1" y="4085696"/>
            <a:ext cx="1680210" cy="69611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9" name="Rectangle 8"/>
          <p:cNvSpPr/>
          <p:nvPr/>
        </p:nvSpPr>
        <p:spPr>
          <a:xfrm>
            <a:off x="1860240" y="4085696"/>
            <a:ext cx="26943367" cy="696117"/>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23" name="Slide Number Placeholder 22"/>
          <p:cNvSpPr>
            <a:spLocks noGrp="1"/>
          </p:cNvSpPr>
          <p:nvPr>
            <p:ph type="sldNum" sz="quarter" idx="4"/>
          </p:nvPr>
        </p:nvSpPr>
        <p:spPr>
          <a:xfrm>
            <a:off x="1" y="4085697"/>
            <a:ext cx="1680210" cy="779450"/>
          </a:xfrm>
          <a:prstGeom prst="rect">
            <a:avLst/>
          </a:prstGeom>
        </p:spPr>
        <p:txBody>
          <a:bodyPr vert="horz" wrap="square" lIns="205274" tIns="102637" rIns="205274" bIns="102637" numCol="1" anchor="ctr" anchorCtr="0" compatLnSpc="1">
            <a:prstTxWarp prst="textNoShape">
              <a:avLst/>
            </a:prstTxWarp>
            <a:normAutofit/>
          </a:bodyPr>
          <a:lstStyle>
            <a:lvl1pPr algn="ctr">
              <a:defRPr sz="2908" b="1">
                <a:solidFill>
                  <a:srgbClr val="FFFFFF"/>
                </a:solidFill>
                <a:latin typeface="Tw Cen MT" pitchFamily="34" charset="0"/>
                <a:ea typeface="宋体" pitchFamily="2" charset="-122"/>
              </a:defRPr>
            </a:lvl1pPr>
          </a:lstStyle>
          <a:p>
            <a:pPr>
              <a:defRPr/>
            </a:pPr>
            <a:fld id="{823D3DD6-0F9B-42FA-BA9C-BD6E9AD7DBE1}" type="slidenum">
              <a:rPr lang="en-US" altLang="zh-CN"/>
              <a:pPr>
                <a:defRPr/>
              </a:pPr>
              <a:t>‹#›</a:t>
            </a:fld>
            <a:endParaRPr lang="en-US" altLang="zh-CN"/>
          </a:p>
        </p:txBody>
      </p:sp>
      <p:pic>
        <p:nvPicPr>
          <p:cNvPr id="1034" name="Picture 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4384000" y="278162"/>
            <a:ext cx="4419600" cy="340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TextBox 10"/>
          <p:cNvSpPr txBox="1">
            <a:spLocks noChangeArrowheads="1"/>
          </p:cNvSpPr>
          <p:nvPr userDrawn="1"/>
        </p:nvSpPr>
        <p:spPr bwMode="auto">
          <a:xfrm>
            <a:off x="1890236" y="6308294"/>
            <a:ext cx="26883360" cy="465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6610" tIns="93305" rIns="186610" bIns="93305">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defRPr/>
            </a:pPr>
            <a:r>
              <a:rPr lang="zh-CN" altLang="en-US" b="1" dirty="0">
                <a:solidFill>
                  <a:schemeClr val="bg1"/>
                </a:solidFill>
                <a:latin typeface="Tw Cen MT" pitchFamily="34" charset="0"/>
                <a:ea typeface="华文仿宋" pitchFamily="2" charset="-122"/>
              </a:rPr>
              <a:t>电子科技大学计算电磁学实验室，</a:t>
            </a:r>
            <a:r>
              <a:rPr lang="en-US" altLang="zh-CN" dirty="0">
                <a:solidFill>
                  <a:schemeClr val="bg1"/>
                </a:solidFill>
                <a:latin typeface="Times New Roman" panose="02020603050405020304" pitchFamily="18" charset="0"/>
                <a:ea typeface="华文仿宋" pitchFamily="2" charset="-122"/>
                <a:cs typeface="Times New Roman" panose="02020603050405020304" pitchFamily="18" charset="0"/>
              </a:rPr>
              <a:t>Computational Electromagnetics Lab</a:t>
            </a:r>
            <a:r>
              <a:rPr lang="en-US" altLang="zh-CN" baseline="0" dirty="0">
                <a:solidFill>
                  <a:schemeClr val="bg1"/>
                </a:solidFill>
                <a:latin typeface="Times New Roman" panose="02020603050405020304" pitchFamily="18" charset="0"/>
                <a:ea typeface="华文仿宋" pitchFamily="2" charset="-122"/>
                <a:cs typeface="Times New Roman" panose="02020603050405020304" pitchFamily="18" charset="0"/>
              </a:rPr>
              <a:t> @ UESTC</a:t>
            </a:r>
            <a:endParaRPr lang="zh-CN" altLang="en-US" dirty="0">
              <a:solidFill>
                <a:schemeClr val="bg1"/>
              </a:solidFill>
              <a:latin typeface="Tw Cen MT" pitchFamily="34" charset="0"/>
              <a:ea typeface="华文仿宋" pitchFamily="2" charset="-122"/>
            </a:endParaRPr>
          </a:p>
        </p:txBody>
      </p:sp>
    </p:spTree>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 id="2147483872" r:id="rId12"/>
  </p:sldLayoutIdLst>
  <p:hf sldNum="0" hdr="0"/>
  <p:txStyles>
    <p:titleStyle>
      <a:lvl1pPr algn="l" rtl="0" eaLnBrk="0" fontAlgn="base" hangingPunct="0">
        <a:spcBef>
          <a:spcPct val="0"/>
        </a:spcBef>
        <a:spcAft>
          <a:spcPct val="0"/>
        </a:spcAft>
        <a:defRPr sz="8999" kern="1200">
          <a:solidFill>
            <a:schemeClr val="tx2"/>
          </a:solidFill>
          <a:latin typeface="+mj-lt"/>
          <a:ea typeface="+mj-ea"/>
          <a:cs typeface="+mj-cs"/>
        </a:defRPr>
      </a:lvl1pPr>
      <a:lvl2pPr algn="l" rtl="0" eaLnBrk="0" fontAlgn="base" hangingPunct="0">
        <a:spcBef>
          <a:spcPct val="0"/>
        </a:spcBef>
        <a:spcAft>
          <a:spcPct val="0"/>
        </a:spcAft>
        <a:defRPr sz="8999">
          <a:solidFill>
            <a:schemeClr val="tx2"/>
          </a:solidFill>
          <a:latin typeface="Tw Cen MT" pitchFamily="34" charset="0"/>
        </a:defRPr>
      </a:lvl2pPr>
      <a:lvl3pPr algn="l" rtl="0" eaLnBrk="0" fontAlgn="base" hangingPunct="0">
        <a:spcBef>
          <a:spcPct val="0"/>
        </a:spcBef>
        <a:spcAft>
          <a:spcPct val="0"/>
        </a:spcAft>
        <a:defRPr sz="8999">
          <a:solidFill>
            <a:schemeClr val="tx2"/>
          </a:solidFill>
          <a:latin typeface="Tw Cen MT" pitchFamily="34" charset="0"/>
        </a:defRPr>
      </a:lvl3pPr>
      <a:lvl4pPr algn="l" rtl="0" eaLnBrk="0" fontAlgn="base" hangingPunct="0">
        <a:spcBef>
          <a:spcPct val="0"/>
        </a:spcBef>
        <a:spcAft>
          <a:spcPct val="0"/>
        </a:spcAft>
        <a:defRPr sz="8999">
          <a:solidFill>
            <a:schemeClr val="tx2"/>
          </a:solidFill>
          <a:latin typeface="Tw Cen MT" pitchFamily="34" charset="0"/>
        </a:defRPr>
      </a:lvl4pPr>
      <a:lvl5pPr algn="l" rtl="0" eaLnBrk="0" fontAlgn="base" hangingPunct="0">
        <a:spcBef>
          <a:spcPct val="0"/>
        </a:spcBef>
        <a:spcAft>
          <a:spcPct val="0"/>
        </a:spcAft>
        <a:defRPr sz="8999">
          <a:solidFill>
            <a:schemeClr val="tx2"/>
          </a:solidFill>
          <a:latin typeface="Tw Cen MT" pitchFamily="34" charset="0"/>
        </a:defRPr>
      </a:lvl5pPr>
      <a:lvl6pPr marL="932972" algn="l" rtl="0" fontAlgn="base">
        <a:spcBef>
          <a:spcPct val="0"/>
        </a:spcBef>
        <a:spcAft>
          <a:spcPct val="0"/>
        </a:spcAft>
        <a:defRPr sz="8999">
          <a:solidFill>
            <a:schemeClr val="tx2"/>
          </a:solidFill>
          <a:latin typeface="Tw Cen MT" pitchFamily="34" charset="0"/>
        </a:defRPr>
      </a:lvl6pPr>
      <a:lvl7pPr marL="1865942" algn="l" rtl="0" fontAlgn="base">
        <a:spcBef>
          <a:spcPct val="0"/>
        </a:spcBef>
        <a:spcAft>
          <a:spcPct val="0"/>
        </a:spcAft>
        <a:defRPr sz="8999">
          <a:solidFill>
            <a:schemeClr val="tx2"/>
          </a:solidFill>
          <a:latin typeface="Tw Cen MT" pitchFamily="34" charset="0"/>
        </a:defRPr>
      </a:lvl7pPr>
      <a:lvl8pPr marL="2798913" algn="l" rtl="0" fontAlgn="base">
        <a:spcBef>
          <a:spcPct val="0"/>
        </a:spcBef>
        <a:spcAft>
          <a:spcPct val="0"/>
        </a:spcAft>
        <a:defRPr sz="8999">
          <a:solidFill>
            <a:schemeClr val="tx2"/>
          </a:solidFill>
          <a:latin typeface="Tw Cen MT" pitchFamily="34" charset="0"/>
        </a:defRPr>
      </a:lvl8pPr>
      <a:lvl9pPr marL="3731886" algn="l" rtl="0" fontAlgn="base">
        <a:spcBef>
          <a:spcPct val="0"/>
        </a:spcBef>
        <a:spcAft>
          <a:spcPct val="0"/>
        </a:spcAft>
        <a:defRPr sz="8999">
          <a:solidFill>
            <a:schemeClr val="tx2"/>
          </a:solidFill>
          <a:latin typeface="Tw Cen MT" pitchFamily="34" charset="0"/>
        </a:defRPr>
      </a:lvl9pPr>
    </p:titleStyle>
    <p:bodyStyle>
      <a:lvl1pPr marL="651137" indent="-651137" algn="l" rtl="0" eaLnBrk="0" fontAlgn="base" hangingPunct="0">
        <a:spcBef>
          <a:spcPts val="1430"/>
        </a:spcBef>
        <a:spcAft>
          <a:spcPct val="0"/>
        </a:spcAft>
        <a:buClr>
          <a:schemeClr val="accent2"/>
        </a:buClr>
        <a:buSzPct val="60000"/>
        <a:buFont typeface="Wingdings" pitchFamily="2" charset="2"/>
        <a:buChar char=""/>
        <a:defRPr sz="5908" kern="1200">
          <a:solidFill>
            <a:schemeClr val="tx1"/>
          </a:solidFill>
          <a:latin typeface="+mn-lt"/>
          <a:ea typeface="+mn-ea"/>
          <a:cs typeface="+mn-cs"/>
        </a:defRPr>
      </a:lvl1pPr>
      <a:lvl2pPr marL="1305513" indent="-557192" algn="l" rtl="0" eaLnBrk="0" fontAlgn="base" hangingPunct="0">
        <a:spcBef>
          <a:spcPts val="1122"/>
        </a:spcBef>
        <a:spcAft>
          <a:spcPct val="0"/>
        </a:spcAft>
        <a:buClr>
          <a:schemeClr val="accent1"/>
        </a:buClr>
        <a:buSzPct val="70000"/>
        <a:buFont typeface="Wingdings 2" pitchFamily="18" charset="2"/>
        <a:buChar char=""/>
        <a:defRPr sz="5272" kern="1200">
          <a:solidFill>
            <a:schemeClr val="tx1"/>
          </a:solidFill>
          <a:latin typeface="+mn-lt"/>
          <a:ea typeface="+mn-ea"/>
          <a:cs typeface="+mn-cs"/>
        </a:defRPr>
      </a:lvl2pPr>
      <a:lvl3pPr marL="1865942" indent="-466486" algn="l" rtl="0" eaLnBrk="0" fontAlgn="base" hangingPunct="0">
        <a:spcBef>
          <a:spcPts val="1021"/>
        </a:spcBef>
        <a:spcAft>
          <a:spcPct val="0"/>
        </a:spcAft>
        <a:buClr>
          <a:schemeClr val="accent2"/>
        </a:buClr>
        <a:buSzPct val="75000"/>
        <a:buFont typeface="Wingdings" pitchFamily="2" charset="2"/>
        <a:buChar char=""/>
        <a:defRPr sz="4636" kern="1200">
          <a:solidFill>
            <a:schemeClr val="tx1"/>
          </a:solidFill>
          <a:latin typeface="+mn-lt"/>
          <a:ea typeface="+mn-ea"/>
          <a:cs typeface="+mn-cs"/>
        </a:defRPr>
      </a:lvl3pPr>
      <a:lvl4pPr marL="2798913" indent="-466486" algn="l" rtl="0" eaLnBrk="0" fontAlgn="base" hangingPunct="0">
        <a:spcBef>
          <a:spcPts val="816"/>
        </a:spcBef>
        <a:spcAft>
          <a:spcPct val="0"/>
        </a:spcAft>
        <a:buClr>
          <a:srgbClr val="A5AB81"/>
        </a:buClr>
        <a:buSzPct val="75000"/>
        <a:buFont typeface="Wingdings" pitchFamily="2" charset="2"/>
        <a:buChar char=""/>
        <a:defRPr sz="4000" kern="1200">
          <a:solidFill>
            <a:schemeClr val="tx1"/>
          </a:solidFill>
          <a:latin typeface="+mn-lt"/>
          <a:ea typeface="+mn-ea"/>
          <a:cs typeface="+mn-cs"/>
        </a:defRPr>
      </a:lvl4pPr>
      <a:lvl5pPr marL="3731886" indent="-466486" algn="l" rtl="0" eaLnBrk="0" fontAlgn="base" hangingPunct="0">
        <a:spcBef>
          <a:spcPts val="816"/>
        </a:spcBef>
        <a:spcAft>
          <a:spcPct val="0"/>
        </a:spcAft>
        <a:buClr>
          <a:srgbClr val="D8B25C"/>
        </a:buClr>
        <a:buSzPct val="65000"/>
        <a:buFont typeface="Wingdings" pitchFamily="2" charset="2"/>
        <a:buChar char=""/>
        <a:defRPr sz="4000" kern="1200">
          <a:solidFill>
            <a:schemeClr val="tx1"/>
          </a:solidFill>
          <a:latin typeface="+mn-lt"/>
          <a:ea typeface="+mn-ea"/>
          <a:cs typeface="+mn-cs"/>
        </a:defRPr>
      </a:lvl5pPr>
      <a:lvl6pPr marL="4291668" indent="-466486" algn="l" rtl="0" eaLnBrk="1" latinLnBrk="0" hangingPunct="1">
        <a:spcBef>
          <a:spcPct val="20000"/>
        </a:spcBef>
        <a:buClr>
          <a:schemeClr val="accent1"/>
        </a:buClr>
        <a:buFont typeface="Wingdings"/>
        <a:buChar char="§"/>
        <a:defRPr kumimoji="0" sz="3635" kern="1200" baseline="0">
          <a:solidFill>
            <a:schemeClr val="tx1"/>
          </a:solidFill>
          <a:latin typeface="+mn-lt"/>
          <a:ea typeface="+mn-ea"/>
          <a:cs typeface="+mn-cs"/>
        </a:defRPr>
      </a:lvl6pPr>
      <a:lvl7pPr marL="4851449" indent="-466486" algn="l" rtl="0" eaLnBrk="1" latinLnBrk="0" hangingPunct="1">
        <a:spcBef>
          <a:spcPct val="20000"/>
        </a:spcBef>
        <a:buClr>
          <a:schemeClr val="accent2"/>
        </a:buClr>
        <a:buFont typeface="Wingdings"/>
        <a:buChar char="§"/>
        <a:defRPr kumimoji="0" sz="3635" kern="1200" baseline="0">
          <a:solidFill>
            <a:schemeClr val="tx1"/>
          </a:solidFill>
          <a:latin typeface="+mn-lt"/>
          <a:ea typeface="+mn-ea"/>
          <a:cs typeface="+mn-cs"/>
        </a:defRPr>
      </a:lvl7pPr>
      <a:lvl8pPr marL="5411234" indent="-466486" algn="l" rtl="0" eaLnBrk="1" latinLnBrk="0" hangingPunct="1">
        <a:spcBef>
          <a:spcPct val="20000"/>
        </a:spcBef>
        <a:buClr>
          <a:schemeClr val="accent3"/>
        </a:buClr>
        <a:buFont typeface="Wingdings"/>
        <a:buChar char="§"/>
        <a:defRPr kumimoji="0" sz="3635" kern="1200" baseline="0">
          <a:solidFill>
            <a:schemeClr val="tx1"/>
          </a:solidFill>
          <a:latin typeface="+mn-lt"/>
          <a:ea typeface="+mn-ea"/>
          <a:cs typeface="+mn-cs"/>
        </a:defRPr>
      </a:lvl8pPr>
      <a:lvl9pPr marL="5971018" indent="-466486" algn="l" rtl="0" eaLnBrk="1" latinLnBrk="0" hangingPunct="1">
        <a:spcBef>
          <a:spcPct val="20000"/>
        </a:spcBef>
        <a:buClr>
          <a:schemeClr val="accent4"/>
        </a:buClr>
        <a:buFont typeface="Wingdings"/>
        <a:buChar char="§"/>
        <a:defRPr kumimoji="0" sz="3635"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932972" algn="l" rtl="0" eaLnBrk="1" latinLnBrk="0" hangingPunct="1">
        <a:defRPr kumimoji="0" kern="1200">
          <a:solidFill>
            <a:schemeClr val="tx1"/>
          </a:solidFill>
          <a:latin typeface="+mn-lt"/>
          <a:ea typeface="+mn-ea"/>
          <a:cs typeface="+mn-cs"/>
        </a:defRPr>
      </a:lvl2pPr>
      <a:lvl3pPr marL="1865942" algn="l" rtl="0" eaLnBrk="1" latinLnBrk="0" hangingPunct="1">
        <a:defRPr kumimoji="0" kern="1200">
          <a:solidFill>
            <a:schemeClr val="tx1"/>
          </a:solidFill>
          <a:latin typeface="+mn-lt"/>
          <a:ea typeface="+mn-ea"/>
          <a:cs typeface="+mn-cs"/>
        </a:defRPr>
      </a:lvl3pPr>
      <a:lvl4pPr marL="2798913" algn="l" rtl="0" eaLnBrk="1" latinLnBrk="0" hangingPunct="1">
        <a:defRPr kumimoji="0" kern="1200">
          <a:solidFill>
            <a:schemeClr val="tx1"/>
          </a:solidFill>
          <a:latin typeface="+mn-lt"/>
          <a:ea typeface="+mn-ea"/>
          <a:cs typeface="+mn-cs"/>
        </a:defRPr>
      </a:lvl4pPr>
      <a:lvl5pPr marL="3731886" algn="l" rtl="0" eaLnBrk="1" latinLnBrk="0" hangingPunct="1">
        <a:defRPr kumimoji="0" kern="1200">
          <a:solidFill>
            <a:schemeClr val="tx1"/>
          </a:solidFill>
          <a:latin typeface="+mn-lt"/>
          <a:ea typeface="+mn-ea"/>
          <a:cs typeface="+mn-cs"/>
        </a:defRPr>
      </a:lvl5pPr>
      <a:lvl6pPr marL="4664855" algn="l" rtl="0" eaLnBrk="1" latinLnBrk="0" hangingPunct="1">
        <a:defRPr kumimoji="0" kern="1200">
          <a:solidFill>
            <a:schemeClr val="tx1"/>
          </a:solidFill>
          <a:latin typeface="+mn-lt"/>
          <a:ea typeface="+mn-ea"/>
          <a:cs typeface="+mn-cs"/>
        </a:defRPr>
      </a:lvl6pPr>
      <a:lvl7pPr marL="5597829" algn="l" rtl="0" eaLnBrk="1" latinLnBrk="0" hangingPunct="1">
        <a:defRPr kumimoji="0" kern="1200">
          <a:solidFill>
            <a:schemeClr val="tx1"/>
          </a:solidFill>
          <a:latin typeface="+mn-lt"/>
          <a:ea typeface="+mn-ea"/>
          <a:cs typeface="+mn-cs"/>
        </a:defRPr>
      </a:lvl7pPr>
      <a:lvl8pPr marL="6530799" algn="l" rtl="0" eaLnBrk="1" latinLnBrk="0" hangingPunct="1">
        <a:defRPr kumimoji="0" kern="1200">
          <a:solidFill>
            <a:schemeClr val="tx1"/>
          </a:solidFill>
          <a:latin typeface="+mn-lt"/>
          <a:ea typeface="+mn-ea"/>
          <a:cs typeface="+mn-cs"/>
        </a:defRPr>
      </a:lvl8pPr>
      <a:lvl9pPr marL="7463771"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1101600" y="34832941"/>
            <a:ext cx="26600406" cy="1223497"/>
          </a:xfrm>
        </p:spPr>
        <p:txBody>
          <a:bodyPr/>
          <a:lstStyle/>
          <a:p>
            <a:pPr algn="ctr">
              <a:defRPr/>
            </a:pPr>
            <a:r>
              <a:rPr lang="en-US" sz="3636" dirty="0">
                <a:latin typeface="Times New Roman" pitchFamily="18" charset="0"/>
                <a:cs typeface="Times New Roman" pitchFamily="18" charset="0"/>
              </a:rPr>
              <a:t>The </a:t>
            </a:r>
            <a:r>
              <a:rPr lang="en-US" altLang="zh-CN" sz="3636" dirty="0">
                <a:latin typeface="Times New Roman" panose="02020603050405020304" pitchFamily="18" charset="0"/>
                <a:cs typeface="Times New Roman" panose="02020603050405020304" pitchFamily="18" charset="0"/>
              </a:rPr>
              <a:t>International Conference on Electronic Information and Communication Technology 2022, August 21-23, Hefei, China</a:t>
            </a:r>
            <a:endParaRPr lang="en-US" sz="3636" dirty="0">
              <a:latin typeface="Times New Roman" pitchFamily="18" charset="0"/>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1558737924"/>
              </p:ext>
            </p:extLst>
          </p:nvPr>
        </p:nvGraphicFramePr>
        <p:xfrm>
          <a:off x="139800" y="5046029"/>
          <a:ext cx="9360000" cy="9189984"/>
        </p:xfrm>
        <a:graphic>
          <a:graphicData uri="http://schemas.openxmlformats.org/drawingml/2006/table">
            <a:tbl>
              <a:tblPr firstRow="1" bandRow="1">
                <a:tableStyleId>{5C22544A-7EE6-4342-B048-85BDC9FD1C3A}</a:tableStyleId>
              </a:tblPr>
              <a:tblGrid>
                <a:gridCol w="9360000">
                  <a:extLst>
                    <a:ext uri="{9D8B030D-6E8A-4147-A177-3AD203B41FA5}">
                      <a16:colId xmlns:a16="http://schemas.microsoft.com/office/drawing/2014/main" val="20000"/>
                    </a:ext>
                  </a:extLst>
                </a:gridCol>
              </a:tblGrid>
              <a:tr h="801544">
                <a:tc>
                  <a:txBody>
                    <a:bodyPr/>
                    <a:lstStyle/>
                    <a:p>
                      <a:pPr algn="ctr"/>
                      <a:r>
                        <a:rPr lang="en-US" altLang="zh-CN" sz="3300" dirty="0">
                          <a:solidFill>
                            <a:schemeClr val="tx1"/>
                          </a:solidFill>
                          <a:latin typeface="Times New Roman" panose="02020603050405020304" pitchFamily="18" charset="0"/>
                          <a:cs typeface="Times New Roman" panose="02020603050405020304" pitchFamily="18" charset="0"/>
                        </a:rPr>
                        <a:t>Abstract</a:t>
                      </a:r>
                      <a:endParaRPr lang="zh-CN" altLang="en-US" sz="3300" dirty="0">
                        <a:solidFill>
                          <a:schemeClr val="tx1"/>
                        </a:solidFill>
                        <a:latin typeface="Times New Roman" panose="02020603050405020304" pitchFamily="18" charset="0"/>
                        <a:cs typeface="Times New Roman" panose="02020603050405020304" pitchFamily="18" charset="0"/>
                      </a:endParaRPr>
                    </a:p>
                  </a:txBody>
                  <a:tcPr marL="79072" marR="79072" marT="48940" marB="48940"/>
                </a:tc>
                <a:extLst>
                  <a:ext uri="{0D108BD9-81ED-4DB2-BD59-A6C34878D82A}">
                    <a16:rowId xmlns:a16="http://schemas.microsoft.com/office/drawing/2014/main" val="10000"/>
                  </a:ext>
                </a:extLst>
              </a:tr>
              <a:tr h="5151783">
                <a:tc>
                  <a:txBody>
                    <a:bodyPr/>
                    <a:lstStyle/>
                    <a:p>
                      <a:pPr algn="just"/>
                      <a:r>
                        <a:rPr kumimoji="0" lang="en-US" altLang="zh-CN" sz="3400" kern="1200" dirty="0" smtClean="0">
                          <a:solidFill>
                            <a:schemeClr val="dk1"/>
                          </a:solidFill>
                          <a:effectLst/>
                          <a:latin typeface="Times New Roman" charset="0"/>
                          <a:ea typeface="Times New Roman" charset="0"/>
                          <a:cs typeface="Times New Roman" charset="0"/>
                        </a:rPr>
                        <a:t>The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is an important component of the antenna system. With the widening of the working frequency band of the antenna, the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also needs to have the characteristics of wide transmission band, which puts forward higher requirements for the optimization design of the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In this paper, the design of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with a broad passband is realized based on the multilayer structure. First, the transmission characteristics of the multilayer dielectric layer structure are analyzed by using the equivalent transmission line theory, and then the multi-layer structure is optimized and simulated by 3D electromagnetic simulation software. Finally, the design of a wide transmission band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with oblique incidence stability is realized.</a:t>
                      </a:r>
                      <a:endParaRPr lang="zh-CN" altLang="en-US" sz="3400" b="0" dirty="0">
                        <a:latin typeface="Times New Roman" charset="0"/>
                        <a:ea typeface="Times New Roman" charset="0"/>
                        <a:cs typeface="Times New Roman" charset="0"/>
                      </a:endParaRPr>
                    </a:p>
                  </a:txBody>
                  <a:tcPr marL="79072" marR="79072" marT="48940" marB="48940"/>
                </a:tc>
                <a:extLst>
                  <a:ext uri="{0D108BD9-81ED-4DB2-BD59-A6C34878D82A}">
                    <a16:rowId xmlns:a16="http://schemas.microsoft.com/office/drawing/2014/main" val="10001"/>
                  </a:ext>
                </a:extLst>
              </a:tr>
            </a:tbl>
          </a:graphicData>
        </a:graphic>
      </p:graphicFrame>
      <p:graphicFrame>
        <p:nvGraphicFramePr>
          <p:cNvPr id="14" name="表格 13"/>
          <p:cNvGraphicFramePr>
            <a:graphicFrameLocks noGrp="1"/>
          </p:cNvGraphicFramePr>
          <p:nvPr>
            <p:extLst>
              <p:ext uri="{D42A27DB-BD31-4B8C-83A1-F6EECF244321}">
                <p14:modId xmlns:p14="http://schemas.microsoft.com/office/powerpoint/2010/main" val="3243016741"/>
              </p:ext>
            </p:extLst>
          </p:nvPr>
        </p:nvGraphicFramePr>
        <p:xfrm>
          <a:off x="113266" y="14282036"/>
          <a:ext cx="9360000" cy="20575313"/>
        </p:xfrm>
        <a:graphic>
          <a:graphicData uri="http://schemas.openxmlformats.org/drawingml/2006/table">
            <a:tbl>
              <a:tblPr firstRow="1" bandRow="1">
                <a:tableStyleId>{5C22544A-7EE6-4342-B048-85BDC9FD1C3A}</a:tableStyleId>
              </a:tblPr>
              <a:tblGrid>
                <a:gridCol w="9360000">
                  <a:extLst>
                    <a:ext uri="{9D8B030D-6E8A-4147-A177-3AD203B41FA5}">
                      <a16:colId xmlns:a16="http://schemas.microsoft.com/office/drawing/2014/main" val="20000"/>
                    </a:ext>
                  </a:extLst>
                </a:gridCol>
              </a:tblGrid>
              <a:tr h="655132">
                <a:tc>
                  <a:txBody>
                    <a:bodyPr/>
                    <a:lstStyle/>
                    <a:p>
                      <a:pPr algn="ctr"/>
                      <a:r>
                        <a:rPr lang="en-US" altLang="zh-CN" sz="3300" dirty="0" smtClean="0">
                          <a:solidFill>
                            <a:schemeClr val="tx1"/>
                          </a:solidFill>
                          <a:latin typeface="Times New Roman" panose="02020603050405020304" pitchFamily="18" charset="0"/>
                          <a:cs typeface="Times New Roman" panose="02020603050405020304" pitchFamily="18" charset="0"/>
                        </a:rPr>
                        <a:t>Introduction and Design</a:t>
                      </a:r>
                      <a:endParaRPr lang="zh-CN" altLang="en-US" sz="3300" dirty="0">
                        <a:solidFill>
                          <a:schemeClr val="tx1"/>
                        </a:solidFill>
                        <a:latin typeface="Times New Roman" panose="02020603050405020304" pitchFamily="18" charset="0"/>
                        <a:cs typeface="Times New Roman" panose="02020603050405020304" pitchFamily="18" charset="0"/>
                      </a:endParaRPr>
                    </a:p>
                  </a:txBody>
                  <a:tcPr marL="79072" marR="79072" marT="48940" marB="48940"/>
                </a:tc>
                <a:extLst>
                  <a:ext uri="{0D108BD9-81ED-4DB2-BD59-A6C34878D82A}">
                    <a16:rowId xmlns:a16="http://schemas.microsoft.com/office/drawing/2014/main" val="10000"/>
                  </a:ext>
                </a:extLst>
              </a:tr>
              <a:tr h="19920181">
                <a:tc>
                  <a:txBody>
                    <a:bodyPr/>
                    <a:lstStyle/>
                    <a:p>
                      <a:pPr marL="0" indent="-457200" algn="just">
                        <a:buClrTx/>
                        <a:buFont typeface="Wingdings" panose="05000000000000000000" pitchFamily="2" charset="2"/>
                        <a:buChar char="l"/>
                      </a:pPr>
                      <a:r>
                        <a:rPr kumimoji="0" lang="en-US" altLang="zh-CN" sz="3400" kern="1200" dirty="0" smtClean="0">
                          <a:solidFill>
                            <a:schemeClr val="dk1"/>
                          </a:solidFill>
                          <a:effectLst/>
                          <a:latin typeface="Times New Roman" charset="0"/>
                          <a:ea typeface="Times New Roman" charset="0"/>
                          <a:cs typeface="Times New Roman" charset="0"/>
                        </a:rPr>
                        <a:t>With the development of military requirements, the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needs to have the characteristics of wide transmission band, and its working frequency band needs to cover one or more bands in most cases.</a:t>
                      </a:r>
                      <a:endParaRPr kumimoji="0" lang="en-US" altLang="zh-CN" sz="3400" kern="1200" dirty="0" smtClean="0">
                        <a:solidFill>
                          <a:schemeClr val="dk1"/>
                        </a:solidFill>
                        <a:effectLst/>
                        <a:latin typeface="Times New Roman" charset="0"/>
                        <a:ea typeface="Times New Roman" charset="0"/>
                        <a:cs typeface="Times New Roman" charset="0"/>
                      </a:endParaRPr>
                    </a:p>
                    <a:p>
                      <a:pPr marL="0" indent="-457200" algn="just">
                        <a:buClrTx/>
                        <a:buFont typeface="Wingdings" panose="05000000000000000000" pitchFamily="2" charset="2"/>
                        <a:buChar char="u"/>
                      </a:pPr>
                      <a:r>
                        <a:rPr kumimoji="0" lang="en-US" altLang="zh-CN" sz="3400" kern="1200" dirty="0" smtClean="0">
                          <a:solidFill>
                            <a:schemeClr val="dk1"/>
                          </a:solidFill>
                          <a:effectLst/>
                          <a:latin typeface="Times New Roman" charset="0"/>
                          <a:ea typeface="Times New Roman" charset="0"/>
                          <a:cs typeface="Times New Roman" charset="0"/>
                        </a:rPr>
                        <a:t>The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of aircraft generally adopts a single-layer inorganic material with good heat resistance and bearing capacity as the design material of the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However, the above single-layer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can only satisfy good transmission characteristics in a small incident angle range and a narrow frequency band. As shown in Fig.1, it is a schematic diagram of the structure of a single-layer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Figure 2 shows the transmission characteristic curve of a single-layer quartz composite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a:t>
                      </a:r>
                      <a:r>
                        <a:rPr kumimoji="0" lang="en-US" altLang="zh-CN" sz="3400" kern="1200" dirty="0" err="1" smtClean="0">
                          <a:solidFill>
                            <a:schemeClr val="dk1"/>
                          </a:solidFill>
                          <a:effectLst/>
                          <a:latin typeface="Times New Roman" charset="0"/>
                          <a:ea typeface="Times New Roman" charset="0"/>
                          <a:cs typeface="Times New Roman" charset="0"/>
                        </a:rPr>
                        <a:t>εr</a:t>
                      </a:r>
                      <a:r>
                        <a:rPr kumimoji="0" lang="en-US" altLang="zh-CN" sz="3400" kern="1200" dirty="0" smtClean="0">
                          <a:solidFill>
                            <a:schemeClr val="dk1"/>
                          </a:solidFill>
                          <a:effectLst/>
                          <a:latin typeface="Times New Roman" charset="0"/>
                          <a:ea typeface="Times New Roman" charset="0"/>
                          <a:cs typeface="Times New Roman" charset="0"/>
                        </a:rPr>
                        <a:t>=3.2, </a:t>
                      </a:r>
                      <a:r>
                        <a:rPr kumimoji="0" lang="en-US" altLang="zh-CN" sz="3400" kern="1200" dirty="0" err="1" smtClean="0">
                          <a:solidFill>
                            <a:schemeClr val="dk1"/>
                          </a:solidFill>
                          <a:effectLst/>
                          <a:latin typeface="Times New Roman" charset="0"/>
                          <a:ea typeface="Times New Roman" charset="0"/>
                          <a:cs typeface="Times New Roman" charset="0"/>
                        </a:rPr>
                        <a:t>tanδ</a:t>
                      </a:r>
                      <a:r>
                        <a:rPr kumimoji="0" lang="en-US" altLang="zh-CN" sz="3400" kern="1200" dirty="0" smtClean="0">
                          <a:solidFill>
                            <a:schemeClr val="dk1"/>
                          </a:solidFill>
                          <a:effectLst/>
                          <a:latin typeface="Times New Roman" charset="0"/>
                          <a:ea typeface="Times New Roman" charset="0"/>
                          <a:cs typeface="Times New Roman" charset="0"/>
                        </a:rPr>
                        <a:t>=0.008, thickness h=15mm) obtained by CST simulation. With the increase of the incident angle, the transmittance under the horizontal polarization increases, and the transmittance under the vertical polarization decreases.</a:t>
                      </a:r>
                      <a:endParaRPr kumimoji="0" lang="en-US" altLang="zh-CN" sz="3400" kern="1200" dirty="0" smtClean="0">
                        <a:solidFill>
                          <a:schemeClr val="dk1"/>
                        </a:solidFill>
                        <a:effectLst/>
                        <a:latin typeface="Times New Roman" charset="0"/>
                        <a:ea typeface="Times New Roman" charset="0"/>
                        <a:cs typeface="Times New Roman"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en-US" altLang="zh-CN" sz="3000" kern="1200" dirty="0" smtClean="0">
                        <a:solidFill>
                          <a:schemeClr val="dk1"/>
                        </a:solidFill>
                        <a:effectLst/>
                        <a:latin typeface="Times New Roman" charset="0"/>
                        <a:ea typeface="Times New Roman" charset="0"/>
                        <a:cs typeface="Times New Roman" charset="0"/>
                      </a:endParaRPr>
                    </a:p>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en-US" altLang="zh-CN" sz="3000" kern="1200" dirty="0" smtClean="0">
                        <a:solidFill>
                          <a:schemeClr val="dk1"/>
                        </a:solidFill>
                        <a:effectLst/>
                        <a:latin typeface="Times New Roman" charset="0"/>
                        <a:ea typeface="Times New Roman" charset="0"/>
                        <a:cs typeface="Times New Roman" charset="0"/>
                      </a:endParaRPr>
                    </a:p>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altLang="zh-CN" sz="3000" kern="1200" dirty="0" smtClean="0">
                          <a:solidFill>
                            <a:schemeClr val="dk1"/>
                          </a:solidFill>
                          <a:effectLst/>
                          <a:latin typeface="Times New Roman" charset="0"/>
                          <a:ea typeface="Times New Roman" charset="0"/>
                          <a:cs typeface="Times New Roman" charset="0"/>
                        </a:rPr>
                        <a:t>Fig</a:t>
                      </a:r>
                      <a:r>
                        <a:rPr kumimoji="0" lang="en-US" altLang="zh-CN" sz="3000" kern="1200" dirty="0" smtClean="0">
                          <a:solidFill>
                            <a:schemeClr val="dk1"/>
                          </a:solidFill>
                          <a:effectLst/>
                          <a:latin typeface="Times New Roman" charset="0"/>
                          <a:ea typeface="Times New Roman" charset="0"/>
                          <a:cs typeface="Times New Roman" charset="0"/>
                        </a:rPr>
                        <a:t>. 1 The proposed antenna with the SRRs</a:t>
                      </a:r>
                      <a:r>
                        <a:rPr kumimoji="0" lang="en-US" altLang="zh-CN" sz="3000" kern="1200" dirty="0" smtClean="0">
                          <a:solidFill>
                            <a:schemeClr val="dk1"/>
                          </a:solidFill>
                          <a:effectLst/>
                          <a:latin typeface="Times New Roman" charset="0"/>
                          <a:ea typeface="Times New Roman" charset="0"/>
                          <a:cs typeface="Times New Roman" charset="0"/>
                        </a:rPr>
                        <a:t>.</a:t>
                      </a:r>
                    </a:p>
                    <a:p>
                      <a:pPr marL="0" indent="-457200" algn="just">
                        <a:buFont typeface="Wingdings" panose="05000000000000000000" pitchFamily="2" charset="2"/>
                        <a:buChar char="u"/>
                      </a:pPr>
                      <a:r>
                        <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rPr>
                        <a:t>According to the design idea of the multi-layer </a:t>
                      </a:r>
                      <a:r>
                        <a:rPr kumimoji="0" lang="en-US" altLang="zh-CN" sz="3300" kern="1200" dirty="0" err="1" smtClean="0">
                          <a:solidFill>
                            <a:schemeClr val="dk1"/>
                          </a:solidFill>
                          <a:effectLst/>
                          <a:latin typeface="Times New Roman" panose="02020603050405020304" pitchFamily="18" charset="0"/>
                          <a:ea typeface="+mn-ea"/>
                          <a:cs typeface="Times New Roman" panose="02020603050405020304" pitchFamily="18" charset="0"/>
                        </a:rPr>
                        <a:t>radome</a:t>
                      </a:r>
                      <a:r>
                        <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rPr>
                        <a:t>, on the basis of the single-layer </a:t>
                      </a:r>
                      <a:r>
                        <a:rPr kumimoji="0" lang="en-US" altLang="zh-CN" sz="3300" kern="1200" dirty="0" err="1" smtClean="0">
                          <a:solidFill>
                            <a:schemeClr val="dk1"/>
                          </a:solidFill>
                          <a:effectLst/>
                          <a:latin typeface="Times New Roman" panose="02020603050405020304" pitchFamily="18" charset="0"/>
                          <a:ea typeface="+mn-ea"/>
                          <a:cs typeface="Times New Roman" panose="02020603050405020304" pitchFamily="18" charset="0"/>
                        </a:rPr>
                        <a:t>radome</a:t>
                      </a:r>
                      <a:r>
                        <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rPr>
                        <a:t> as the outer layer, two different dielectric layers are added inside the </a:t>
                      </a:r>
                      <a:r>
                        <a:rPr kumimoji="0" lang="en-US" altLang="zh-CN" sz="3300" kern="1200" dirty="0" err="1" smtClean="0">
                          <a:solidFill>
                            <a:schemeClr val="dk1"/>
                          </a:solidFill>
                          <a:effectLst/>
                          <a:latin typeface="Times New Roman" panose="02020603050405020304" pitchFamily="18" charset="0"/>
                          <a:ea typeface="+mn-ea"/>
                          <a:cs typeface="Times New Roman" panose="02020603050405020304" pitchFamily="18" charset="0"/>
                        </a:rPr>
                        <a:t>radome</a:t>
                      </a:r>
                      <a:r>
                        <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rPr>
                        <a:t> to realize the </a:t>
                      </a:r>
                      <a:r>
                        <a:rPr kumimoji="0" lang="en-US" altLang="zh-CN" sz="3300" kern="1200" dirty="0" err="1" smtClean="0">
                          <a:solidFill>
                            <a:schemeClr val="dk1"/>
                          </a:solidFill>
                          <a:effectLst/>
                          <a:latin typeface="Times New Roman" panose="02020603050405020304" pitchFamily="18" charset="0"/>
                          <a:ea typeface="+mn-ea"/>
                          <a:cs typeface="Times New Roman" panose="02020603050405020304" pitchFamily="18" charset="0"/>
                        </a:rPr>
                        <a:t>radome</a:t>
                      </a:r>
                      <a:r>
                        <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rPr>
                        <a:t> design with asymmetric structure and wide passband.</a:t>
                      </a:r>
                      <a:r>
                        <a:rPr kumimoji="0" lang="en-US" altLang="zh-CN" sz="33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rPr>
                        <a:t>As shown in Fig.3, it is a schematic diagram of the structure of a three-layer </a:t>
                      </a:r>
                      <a:r>
                        <a:rPr kumimoji="0" lang="en-US" altLang="zh-CN" sz="3300" kern="1200" dirty="0" err="1" smtClean="0">
                          <a:solidFill>
                            <a:schemeClr val="dk1"/>
                          </a:solidFill>
                          <a:effectLst/>
                          <a:latin typeface="Times New Roman" panose="02020603050405020304" pitchFamily="18" charset="0"/>
                          <a:ea typeface="+mn-ea"/>
                          <a:cs typeface="Times New Roman" panose="02020603050405020304" pitchFamily="18" charset="0"/>
                        </a:rPr>
                        <a:t>radome</a:t>
                      </a:r>
                      <a:r>
                        <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rPr>
                        <a:t>. For a </a:t>
                      </a:r>
                      <a:r>
                        <a:rPr kumimoji="0" lang="en-US" altLang="zh-CN" sz="3300" kern="1200" dirty="0" err="1" smtClean="0">
                          <a:solidFill>
                            <a:schemeClr val="dk1"/>
                          </a:solidFill>
                          <a:effectLst/>
                          <a:latin typeface="Times New Roman" panose="02020603050405020304" pitchFamily="18" charset="0"/>
                          <a:ea typeface="+mn-ea"/>
                          <a:cs typeface="Times New Roman" panose="02020603050405020304" pitchFamily="18" charset="0"/>
                        </a:rPr>
                        <a:t>radome</a:t>
                      </a:r>
                      <a:r>
                        <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rPr>
                        <a:t> with a multilayer dielectric structure, the equivalent transmission line theory can be used to analyze its electromagnetic wave transmission characteristics. The equivalent circuit model of the </a:t>
                      </a:r>
                      <a:r>
                        <a:rPr kumimoji="0" lang="en-US" altLang="zh-CN" sz="3300" kern="1200" dirty="0" err="1" smtClean="0">
                          <a:solidFill>
                            <a:schemeClr val="dk1"/>
                          </a:solidFill>
                          <a:effectLst/>
                          <a:latin typeface="Times New Roman" panose="02020603050405020304" pitchFamily="18" charset="0"/>
                          <a:ea typeface="+mn-ea"/>
                          <a:cs typeface="Times New Roman" panose="02020603050405020304" pitchFamily="18" charset="0"/>
                        </a:rPr>
                        <a:t>radome</a:t>
                      </a:r>
                      <a:r>
                        <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rPr>
                        <a:t> with the three-layer structure of  Fig. 3 is shown in Fig. 4.</a:t>
                      </a:r>
                    </a:p>
                  </a:txBody>
                  <a:tcPr marL="79072" marR="79072" marT="48940" marB="48940"/>
                </a:tc>
                <a:extLst>
                  <a:ext uri="{0D108BD9-81ED-4DB2-BD59-A6C34878D82A}">
                    <a16:rowId xmlns:a16="http://schemas.microsoft.com/office/drawing/2014/main" val="10001"/>
                  </a:ext>
                </a:extLst>
              </a:tr>
            </a:tbl>
          </a:graphicData>
        </a:graphic>
      </p:graphicFrame>
      <p:sp>
        <p:nvSpPr>
          <p:cNvPr id="8" name="Rectangle 7"/>
          <p:cNvSpPr>
            <a:spLocks noChangeArrowheads="1"/>
          </p:cNvSpPr>
          <p:nvPr/>
        </p:nvSpPr>
        <p:spPr bwMode="auto">
          <a:xfrm>
            <a:off x="1309414" y="-3461589"/>
            <a:ext cx="191377" cy="372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731" tIns="47366" rIns="94731" bIns="47366" numCol="1" anchor="ctr" anchorCtr="0" compatLnSpc="1">
            <a:prstTxWarp prst="textNoShape">
              <a:avLst/>
            </a:prstTxWarp>
            <a:spAutoFit/>
          </a:bodyPr>
          <a:lstStyle/>
          <a:p>
            <a:endParaRPr lang="zh-CN" altLang="en-US">
              <a:latin typeface="Times New Roman" pitchFamily="18" charset="0"/>
              <a:cs typeface="Times New Roman" pitchFamily="18" charset="0"/>
            </a:endParaRPr>
          </a:p>
        </p:txBody>
      </p:sp>
      <p:graphicFrame>
        <p:nvGraphicFramePr>
          <p:cNvPr id="24" name="表格 23"/>
          <p:cNvGraphicFramePr>
            <a:graphicFrameLocks noGrp="1"/>
          </p:cNvGraphicFramePr>
          <p:nvPr>
            <p:extLst>
              <p:ext uri="{D42A27DB-BD31-4B8C-83A1-F6EECF244321}">
                <p14:modId xmlns:p14="http://schemas.microsoft.com/office/powerpoint/2010/main" val="1155181673"/>
              </p:ext>
            </p:extLst>
          </p:nvPr>
        </p:nvGraphicFramePr>
        <p:xfrm>
          <a:off x="9677400" y="28458909"/>
          <a:ext cx="9216000" cy="6398440"/>
        </p:xfrm>
        <a:graphic>
          <a:graphicData uri="http://schemas.openxmlformats.org/drawingml/2006/table">
            <a:tbl>
              <a:tblPr firstRow="1" bandRow="1">
                <a:tableStyleId>{5C22544A-7EE6-4342-B048-85BDC9FD1C3A}</a:tableStyleId>
              </a:tblPr>
              <a:tblGrid>
                <a:gridCol w="9216000">
                  <a:extLst>
                    <a:ext uri="{9D8B030D-6E8A-4147-A177-3AD203B41FA5}">
                      <a16:colId xmlns:a16="http://schemas.microsoft.com/office/drawing/2014/main" val="20000"/>
                    </a:ext>
                  </a:extLst>
                </a:gridCol>
              </a:tblGrid>
              <a:tr h="576000">
                <a:tc>
                  <a:txBody>
                    <a:bodyPr/>
                    <a:lstStyle/>
                    <a:p>
                      <a:pPr algn="ctr"/>
                      <a:r>
                        <a:rPr kumimoji="0" lang="en-US" altLang="zh-CN" sz="3300" b="1" kern="1200" dirty="0">
                          <a:solidFill>
                            <a:schemeClr val="tx1"/>
                          </a:solidFill>
                          <a:effectLst/>
                          <a:latin typeface="Times New Roman" panose="02020603050405020304" pitchFamily="18" charset="0"/>
                          <a:ea typeface="+mn-ea"/>
                          <a:cs typeface="Times New Roman" panose="02020603050405020304" pitchFamily="18" charset="0"/>
                        </a:rPr>
                        <a:t>Conclusion</a:t>
                      </a:r>
                      <a:endParaRPr lang="zh-CN" altLang="en-US" sz="3300" dirty="0">
                        <a:solidFill>
                          <a:schemeClr val="tx1"/>
                        </a:solidFill>
                        <a:latin typeface="Times New Roman" panose="02020603050405020304" pitchFamily="18" charset="0"/>
                        <a:cs typeface="Times New Roman" panose="02020603050405020304" pitchFamily="18" charset="0"/>
                      </a:endParaRPr>
                    </a:p>
                  </a:txBody>
                  <a:tcPr marL="79072" marR="79072" marT="48940" marB="48940"/>
                </a:tc>
                <a:extLst>
                  <a:ext uri="{0D108BD9-81ED-4DB2-BD59-A6C34878D82A}">
                    <a16:rowId xmlns:a16="http://schemas.microsoft.com/office/drawing/2014/main" val="10000"/>
                  </a:ext>
                </a:extLst>
              </a:tr>
              <a:tr h="5567004">
                <a:tc>
                  <a:txBody>
                    <a:bodyPr/>
                    <a:lstStyle/>
                    <a:p>
                      <a:pPr algn="just"/>
                      <a:r>
                        <a:rPr kumimoji="0" lang="en-US" altLang="zh-CN" sz="3400" kern="1200" dirty="0" smtClean="0">
                          <a:solidFill>
                            <a:schemeClr val="dk1"/>
                          </a:solidFill>
                          <a:effectLst/>
                          <a:latin typeface="Times New Roman" charset="0"/>
                          <a:ea typeface="Times New Roman" charset="0"/>
                          <a:cs typeface="Times New Roman" charset="0"/>
                        </a:rPr>
                        <a:t>In this </a:t>
                      </a:r>
                      <a:r>
                        <a:rPr kumimoji="0" lang="en-US" altLang="zh-CN" sz="3400" kern="1200" dirty="0" smtClean="0">
                          <a:solidFill>
                            <a:schemeClr val="dk1"/>
                          </a:solidFill>
                          <a:effectLst/>
                          <a:latin typeface="Times New Roman" charset="0"/>
                          <a:ea typeface="Times New Roman" charset="0"/>
                          <a:cs typeface="Times New Roman" charset="0"/>
                        </a:rPr>
                        <a:t>manuscript, a wide transmission band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is designed based on an asymmetric multilayer dielectric structure. Firstly, based on the equivalent transmission line theory, an equivalent circuit model of the three-layer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was established to analyze its transmission characteristics, and then the transmission characteristics were optimized by using CST, and finally a wide transmission band three-layer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with oblique incidence stability was designed and realized.</a:t>
                      </a:r>
                      <a:r>
                        <a:rPr lang="zh-CN" altLang="zh-CN" sz="3400" dirty="0" smtClean="0">
                          <a:effectLst/>
                          <a:latin typeface="Times New Roman" charset="0"/>
                          <a:ea typeface="Times New Roman" charset="0"/>
                          <a:cs typeface="Times New Roman" charset="0"/>
                        </a:rPr>
                        <a:t> </a:t>
                      </a:r>
                      <a:endParaRPr kumimoji="0" lang="zh-CN" altLang="zh-CN" sz="3400" kern="1200" dirty="0">
                        <a:solidFill>
                          <a:schemeClr val="dk1"/>
                        </a:solidFill>
                        <a:effectLst/>
                        <a:latin typeface="Times New Roman" charset="0"/>
                        <a:ea typeface="Times New Roman" charset="0"/>
                        <a:cs typeface="Times New Roman" charset="0"/>
                      </a:endParaRPr>
                    </a:p>
                  </a:txBody>
                  <a:tcPr marL="79072" marR="79072" marT="48940" marB="48940"/>
                </a:tc>
                <a:extLst>
                  <a:ext uri="{0D108BD9-81ED-4DB2-BD59-A6C34878D82A}">
                    <a16:rowId xmlns:a16="http://schemas.microsoft.com/office/drawing/2014/main" val="10001"/>
                  </a:ext>
                </a:extLst>
              </a:tr>
            </a:tbl>
          </a:graphicData>
        </a:graphic>
      </p:graphicFrame>
      <p:graphicFrame>
        <p:nvGraphicFramePr>
          <p:cNvPr id="28" name="表格 27"/>
          <p:cNvGraphicFramePr>
            <a:graphicFrameLocks noGrp="1" noChangeAspect="1"/>
          </p:cNvGraphicFramePr>
          <p:nvPr>
            <p:extLst>
              <p:ext uri="{D42A27DB-BD31-4B8C-83A1-F6EECF244321}">
                <p14:modId xmlns:p14="http://schemas.microsoft.com/office/powerpoint/2010/main" val="1749295883"/>
              </p:ext>
            </p:extLst>
          </p:nvPr>
        </p:nvGraphicFramePr>
        <p:xfrm>
          <a:off x="9677400" y="5044289"/>
          <a:ext cx="9216000" cy="23242580"/>
        </p:xfrm>
        <a:graphic>
          <a:graphicData uri="http://schemas.openxmlformats.org/drawingml/2006/table">
            <a:tbl>
              <a:tblPr firstRow="1" bandRow="1">
                <a:tableStyleId>{5C22544A-7EE6-4342-B048-85BDC9FD1C3A}</a:tableStyleId>
              </a:tblPr>
              <a:tblGrid>
                <a:gridCol w="9216000">
                  <a:extLst>
                    <a:ext uri="{9D8B030D-6E8A-4147-A177-3AD203B41FA5}">
                      <a16:colId xmlns:a16="http://schemas.microsoft.com/office/drawing/2014/main" val="20000"/>
                    </a:ext>
                  </a:extLst>
                </a:gridCol>
              </a:tblGrid>
              <a:tr h="23242580">
                <a:tc>
                  <a:txBody>
                    <a:bodyPr/>
                    <a:lstStyle/>
                    <a:p>
                      <a:pPr marL="0" marR="0" lvl="2" indent="-457200" algn="just" defTabSz="914400" rtl="0" eaLnBrk="1" fontAlgn="auto" latinLnBrk="0" hangingPunct="1">
                        <a:lnSpc>
                          <a:spcPct val="100000"/>
                        </a:lnSpc>
                        <a:spcBef>
                          <a:spcPts val="0"/>
                        </a:spcBef>
                        <a:spcAft>
                          <a:spcPts val="0"/>
                        </a:spcAft>
                        <a:buClrTx/>
                        <a:buSzTx/>
                        <a:buFont typeface="Wingdings" charset="2"/>
                        <a:buChar char="n"/>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0" algn="ctr" defTabSz="914400" rtl="0" eaLnBrk="1" fontAlgn="auto" latinLnBrk="0" hangingPunct="1">
                        <a:lnSpc>
                          <a:spcPct val="100000"/>
                        </a:lnSpc>
                        <a:spcBef>
                          <a:spcPts val="0"/>
                        </a:spcBef>
                        <a:spcAft>
                          <a:spcPts val="0"/>
                        </a:spcAft>
                        <a:buClrTx/>
                        <a:buSzTx/>
                        <a:buFontTx/>
                        <a:buNone/>
                        <a:tabLst/>
                        <a:defRPr/>
                      </a:pPr>
                      <a:r>
                        <a:rPr kumimoji="0" lang="en-US" altLang="zh-CN" sz="3000" b="0" kern="1200" dirty="0" smtClean="0">
                          <a:solidFill>
                            <a:schemeClr val="tx1"/>
                          </a:solidFill>
                          <a:effectLst/>
                          <a:latin typeface="Times New Roman" charset="0"/>
                          <a:ea typeface="Times New Roman" charset="0"/>
                          <a:cs typeface="Times New Roman" charset="0"/>
                        </a:rPr>
                        <a:t>Fig. 2 The transmission characteristic curve of a single-layer </a:t>
                      </a:r>
                      <a:r>
                        <a:rPr kumimoji="0" lang="en-US" altLang="zh-CN" sz="3000" b="0" kern="1200" dirty="0" err="1" smtClean="0">
                          <a:solidFill>
                            <a:schemeClr val="tx1"/>
                          </a:solidFill>
                          <a:effectLst/>
                          <a:latin typeface="Times New Roman" charset="0"/>
                          <a:ea typeface="Times New Roman" charset="0"/>
                          <a:cs typeface="Times New Roman" charset="0"/>
                        </a:rPr>
                        <a:t>radome</a:t>
                      </a:r>
                      <a:r>
                        <a:rPr kumimoji="0" lang="en-US" altLang="zh-CN" sz="3000" b="0" kern="1200" dirty="0" smtClean="0">
                          <a:solidFill>
                            <a:schemeClr val="tx1"/>
                          </a:solidFill>
                          <a:effectLst/>
                          <a:latin typeface="Times New Roman" charset="0"/>
                          <a:ea typeface="Times New Roman" charset="0"/>
                          <a:cs typeface="Times New Roman" charset="0"/>
                        </a:rPr>
                        <a:t> obtained by CST</a:t>
                      </a:r>
                    </a:p>
                    <a:p>
                      <a:pPr marL="0" marR="0" lvl="2" indent="-457200" algn="just"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u"/>
                        <a:tabLst/>
                        <a:defRPr/>
                      </a:pPr>
                      <a:r>
                        <a:rPr kumimoji="0" lang="en-US" altLang="zh-CN" sz="3400" b="0" kern="1200" dirty="0" smtClean="0">
                          <a:solidFill>
                            <a:schemeClr val="dk1"/>
                          </a:solidFill>
                          <a:effectLst/>
                          <a:latin typeface="Times New Roman" charset="0"/>
                          <a:ea typeface="Times New Roman" charset="0"/>
                          <a:cs typeface="Times New Roman" charset="0"/>
                        </a:rPr>
                        <a:t>Through the calculation and analysis of the equivalent circuit </a:t>
                      </a:r>
                      <a:r>
                        <a:rPr kumimoji="0" lang="en-US" altLang="zh-CN" sz="3400" b="0" kern="1200" dirty="0" err="1" smtClean="0">
                          <a:solidFill>
                            <a:schemeClr val="dk1"/>
                          </a:solidFill>
                          <a:effectLst/>
                          <a:latin typeface="Times New Roman" charset="0"/>
                          <a:ea typeface="Times New Roman" charset="0"/>
                          <a:cs typeface="Times New Roman" charset="0"/>
                        </a:rPr>
                        <a:t>model.We</a:t>
                      </a:r>
                      <a:r>
                        <a:rPr kumimoji="0" lang="en-US" altLang="zh-CN" sz="3400" b="0" kern="1200" dirty="0" smtClean="0">
                          <a:solidFill>
                            <a:schemeClr val="dk1"/>
                          </a:solidFill>
                          <a:effectLst/>
                          <a:latin typeface="Times New Roman" charset="0"/>
                          <a:ea typeface="Times New Roman" charset="0"/>
                          <a:cs typeface="Times New Roman" charset="0"/>
                        </a:rPr>
                        <a:t> should</a:t>
                      </a:r>
                      <a:r>
                        <a:rPr kumimoji="0" lang="en-US" altLang="zh-CN" sz="3400" b="0" kern="1200" baseline="0" dirty="0" smtClean="0">
                          <a:solidFill>
                            <a:schemeClr val="dk1"/>
                          </a:solidFill>
                          <a:effectLst/>
                          <a:latin typeface="Times New Roman" charset="0"/>
                          <a:ea typeface="Times New Roman" charset="0"/>
                          <a:cs typeface="Times New Roman" charset="0"/>
                        </a:rPr>
                        <a:t> </a:t>
                      </a:r>
                      <a:r>
                        <a:rPr kumimoji="0" lang="en-US" altLang="zh-CN" sz="3400" b="0" kern="1200" dirty="0" smtClean="0">
                          <a:solidFill>
                            <a:schemeClr val="dk1"/>
                          </a:solidFill>
                          <a:effectLst/>
                          <a:latin typeface="Times New Roman" charset="0"/>
                          <a:ea typeface="Times New Roman" charset="0"/>
                          <a:cs typeface="Times New Roman" charset="0"/>
                        </a:rPr>
                        <a:t>believe that the dielectric parameters and thicknesses of the inner two dielectric layers can be adjusted, so that the electromagnetic wave can achieve the best absorption and reflection loss between different dielectric layers, so that the </a:t>
                      </a:r>
                      <a:r>
                        <a:rPr kumimoji="0" lang="en-US" altLang="zh-CN" sz="3400" b="0" kern="1200" dirty="0" err="1" smtClean="0">
                          <a:solidFill>
                            <a:schemeClr val="dk1"/>
                          </a:solidFill>
                          <a:effectLst/>
                          <a:latin typeface="Times New Roman" charset="0"/>
                          <a:ea typeface="Times New Roman" charset="0"/>
                          <a:cs typeface="Times New Roman" charset="0"/>
                        </a:rPr>
                        <a:t>radome</a:t>
                      </a:r>
                      <a:r>
                        <a:rPr kumimoji="0" lang="en-US" altLang="zh-CN" sz="3400" b="0" kern="1200" dirty="0" smtClean="0">
                          <a:solidFill>
                            <a:schemeClr val="dk1"/>
                          </a:solidFill>
                          <a:effectLst/>
                          <a:latin typeface="Times New Roman" charset="0"/>
                          <a:ea typeface="Times New Roman" charset="0"/>
                          <a:cs typeface="Times New Roman" charset="0"/>
                        </a:rPr>
                        <a:t> can obtain the ideal electromagnetic wave transmission characteristics.</a:t>
                      </a:r>
                    </a:p>
                    <a:p>
                      <a:pPr marL="0" marR="0" lvl="2" indent="0" algn="just" defTabSz="914400" rtl="0" eaLnBrk="1" fontAlgn="auto" latinLnBrk="0" hangingPunct="1">
                        <a:lnSpc>
                          <a:spcPct val="100000"/>
                        </a:lnSpc>
                        <a:spcBef>
                          <a:spcPts val="0"/>
                        </a:spcBef>
                        <a:spcAft>
                          <a:spcPts val="0"/>
                        </a:spcAft>
                        <a:buClrTx/>
                        <a:buSzTx/>
                        <a:buFont typeface="Wingdings" charset="2"/>
                        <a:buNone/>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0" marR="0" lvl="2" indent="-457200" algn="just" defTabSz="914400" rtl="0" eaLnBrk="1" fontAlgn="auto" latinLnBrk="0" hangingPunct="1">
                        <a:lnSpc>
                          <a:spcPct val="100000"/>
                        </a:lnSpc>
                        <a:spcBef>
                          <a:spcPts val="0"/>
                        </a:spcBef>
                        <a:spcAft>
                          <a:spcPts val="0"/>
                        </a:spcAft>
                        <a:buClrTx/>
                        <a:buSzTx/>
                        <a:buFont typeface="Wingdings" charset="2"/>
                        <a:buChar char="n"/>
                        <a:tabLst/>
                        <a:defRPr/>
                      </a:pP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zh-CN" sz="3000" b="0" kern="1200" dirty="0" smtClean="0">
                          <a:solidFill>
                            <a:schemeClr val="tx1"/>
                          </a:solidFill>
                          <a:effectLst/>
                          <a:latin typeface="Times New Roman" charset="0"/>
                          <a:ea typeface="Times New Roman" charset="0"/>
                          <a:cs typeface="Times New Roman" charset="0"/>
                        </a:rPr>
                        <a:t>Fig. 3 A schematic diagram of the structure of a three-layer </a:t>
                      </a:r>
                      <a:r>
                        <a:rPr kumimoji="0" lang="en-US" altLang="zh-CN" sz="3000" b="0" kern="1200" dirty="0" err="1" smtClean="0">
                          <a:solidFill>
                            <a:schemeClr val="tx1"/>
                          </a:solidFill>
                          <a:effectLst/>
                          <a:latin typeface="Times New Roman" charset="0"/>
                          <a:ea typeface="Times New Roman" charset="0"/>
                          <a:cs typeface="Times New Roman" charset="0"/>
                        </a:rPr>
                        <a:t>radome</a:t>
                      </a:r>
                      <a:endParaRPr kumimoji="0" lang="en-US" altLang="zh-CN" sz="3000" b="0" kern="1200" dirty="0" smtClean="0">
                        <a:solidFill>
                          <a:schemeClr val="tx1"/>
                        </a:solidFill>
                        <a:effectLst/>
                        <a:latin typeface="Times New Roman" charset="0"/>
                        <a:ea typeface="Times New Roman" charset="0"/>
                        <a:cs typeface="Times New Roman"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n-US" altLang="zh-CN" sz="3000" b="0" kern="1200" dirty="0" smtClean="0">
                        <a:solidFill>
                          <a:schemeClr val="tx1"/>
                        </a:solidFill>
                        <a:effectLst/>
                        <a:latin typeface="Times New Roman" charset="0"/>
                        <a:ea typeface="Times New Roman" charset="0"/>
                        <a:cs typeface="Times New Roman"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n-US" altLang="zh-CN" sz="3000" b="0" kern="1200" dirty="0" smtClean="0">
                        <a:solidFill>
                          <a:schemeClr val="tx1"/>
                        </a:solidFill>
                        <a:effectLst/>
                        <a:latin typeface="Times New Roman" charset="0"/>
                        <a:ea typeface="Times New Roman" charset="0"/>
                        <a:cs typeface="Times New Roman" charset="0"/>
                      </a:endParaRPr>
                    </a:p>
                    <a:p>
                      <a:pPr algn="ctr"/>
                      <a:endParaRPr kumimoji="0" lang="en-US" altLang="zh-CN" sz="3000" b="0" kern="1200" dirty="0" smtClean="0">
                        <a:solidFill>
                          <a:schemeClr val="tx1"/>
                        </a:solidFill>
                        <a:effectLst/>
                        <a:latin typeface="Times New Roman" charset="0"/>
                        <a:ea typeface="Times New Roman" charset="0"/>
                        <a:cs typeface="Times New Roman" charset="0"/>
                      </a:endParaRPr>
                    </a:p>
                    <a:p>
                      <a:pPr algn="ctr"/>
                      <a:endParaRPr kumimoji="0" lang="en-US" altLang="zh-CN" sz="3000" b="0" kern="1200" dirty="0" smtClean="0">
                        <a:solidFill>
                          <a:schemeClr val="tx1"/>
                        </a:solidFill>
                        <a:effectLst/>
                        <a:latin typeface="Times New Roman" charset="0"/>
                        <a:ea typeface="Times New Roman" charset="0"/>
                        <a:cs typeface="Times New Roman" charset="0"/>
                      </a:endParaRPr>
                    </a:p>
                    <a:p>
                      <a:pPr algn="ctr"/>
                      <a:endParaRPr kumimoji="0" lang="en-US" altLang="zh-CN" sz="3000" b="0" kern="1200" dirty="0" smtClean="0">
                        <a:solidFill>
                          <a:schemeClr val="tx1"/>
                        </a:solidFill>
                        <a:effectLst/>
                        <a:latin typeface="Times New Roman" charset="0"/>
                        <a:ea typeface="Times New Roman" charset="0"/>
                        <a:cs typeface="Times New Roman" charset="0"/>
                      </a:endParaRPr>
                    </a:p>
                    <a:p>
                      <a:pPr algn="ctr"/>
                      <a:endParaRPr kumimoji="0" lang="en-US" altLang="zh-CN" sz="3000" b="0" kern="1200" dirty="0" smtClean="0">
                        <a:solidFill>
                          <a:schemeClr val="tx1"/>
                        </a:solidFill>
                        <a:effectLst/>
                        <a:latin typeface="Times New Roman" charset="0"/>
                        <a:ea typeface="Times New Roman" charset="0"/>
                        <a:cs typeface="Times New Roman" charset="0"/>
                      </a:endParaRPr>
                    </a:p>
                    <a:p>
                      <a:pPr algn="ctr"/>
                      <a:endParaRPr kumimoji="0" lang="en-US" altLang="zh-CN" sz="3000" b="0" kern="1200" dirty="0" smtClean="0">
                        <a:solidFill>
                          <a:schemeClr val="tx1"/>
                        </a:solidFill>
                        <a:effectLst/>
                        <a:latin typeface="Times New Roman" charset="0"/>
                        <a:ea typeface="Times New Roman" charset="0"/>
                        <a:cs typeface="Times New Roman" charset="0"/>
                      </a:endParaRPr>
                    </a:p>
                    <a:p>
                      <a:pPr algn="ctr"/>
                      <a:endParaRPr kumimoji="0" lang="en-US" altLang="zh-CN" sz="3000" b="0" kern="1200" dirty="0" smtClean="0">
                        <a:solidFill>
                          <a:schemeClr val="tx1"/>
                        </a:solidFill>
                        <a:effectLst/>
                        <a:latin typeface="Times New Roman" charset="0"/>
                        <a:ea typeface="Times New Roman" charset="0"/>
                        <a:cs typeface="Times New Roman" charset="0"/>
                      </a:endParaRPr>
                    </a:p>
                    <a:p>
                      <a:pPr algn="ctr"/>
                      <a:endParaRPr kumimoji="0" lang="en-US" altLang="zh-CN" sz="3000" b="0" kern="1200" dirty="0" smtClean="0">
                        <a:solidFill>
                          <a:schemeClr val="tx1"/>
                        </a:solidFill>
                        <a:effectLst/>
                        <a:latin typeface="Times New Roman" charset="0"/>
                        <a:ea typeface="Times New Roman" charset="0"/>
                        <a:cs typeface="Times New Roman"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zh-CN" sz="3000" b="0" kern="1200" dirty="0" smtClean="0">
                          <a:solidFill>
                            <a:schemeClr val="tx1"/>
                          </a:solidFill>
                          <a:effectLst/>
                          <a:latin typeface="Times New Roman" charset="0"/>
                          <a:ea typeface="Times New Roman" charset="0"/>
                          <a:cs typeface="Times New Roman" charset="0"/>
                        </a:rPr>
                        <a:t>Fig. 4 The equivalent circuit model of a three-layer </a:t>
                      </a:r>
                      <a:r>
                        <a:rPr kumimoji="0" lang="en-US" altLang="zh-CN" sz="3000" b="0" kern="1200" dirty="0" err="1" smtClean="0">
                          <a:solidFill>
                            <a:schemeClr val="tx1"/>
                          </a:solidFill>
                          <a:effectLst/>
                          <a:latin typeface="Times New Roman" charset="0"/>
                          <a:ea typeface="Times New Roman" charset="0"/>
                          <a:cs typeface="Times New Roman" charset="0"/>
                        </a:rPr>
                        <a:t>radome</a:t>
                      </a:r>
                      <a:endParaRPr kumimoji="0" lang="en-US" altLang="zh-CN" sz="3000" b="0" kern="1200" dirty="0" smtClean="0">
                        <a:solidFill>
                          <a:schemeClr val="tx1"/>
                        </a:solidFill>
                        <a:effectLst/>
                        <a:latin typeface="Times New Roman" charset="0"/>
                        <a:ea typeface="Times New Roman" charset="0"/>
                        <a:cs typeface="Times New Roman" charset="0"/>
                      </a:endParaRPr>
                    </a:p>
                  </a:txBody>
                  <a:tcPr marL="79072" marR="79072" marT="48940" marB="48940">
                    <a:solidFill>
                      <a:schemeClr val="accent1">
                        <a:lumMod val="40000"/>
                        <a:lumOff val="60000"/>
                      </a:schemeClr>
                    </a:solidFill>
                  </a:tcPr>
                </a:tc>
                <a:extLst>
                  <a:ext uri="{0D108BD9-81ED-4DB2-BD59-A6C34878D82A}">
                    <a16:rowId xmlns:a16="http://schemas.microsoft.com/office/drawing/2014/main" val="10000"/>
                  </a:ext>
                </a:extLst>
              </a:tr>
            </a:tbl>
          </a:graphicData>
        </a:graphic>
      </p:graphicFrame>
      <p:sp>
        <p:nvSpPr>
          <p:cNvPr id="3" name="Rectangle 1116"/>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graphicFrame>
        <p:nvGraphicFramePr>
          <p:cNvPr id="51" name="表格 50"/>
          <p:cNvGraphicFramePr>
            <a:graphicFrameLocks noGrp="1"/>
          </p:cNvGraphicFramePr>
          <p:nvPr>
            <p:extLst>
              <p:ext uri="{D42A27DB-BD31-4B8C-83A1-F6EECF244321}">
                <p14:modId xmlns:p14="http://schemas.microsoft.com/office/powerpoint/2010/main" val="1483184099"/>
              </p:ext>
            </p:extLst>
          </p:nvPr>
        </p:nvGraphicFramePr>
        <p:xfrm>
          <a:off x="19071000" y="5042548"/>
          <a:ext cx="9491266" cy="29814801"/>
        </p:xfrm>
        <a:graphic>
          <a:graphicData uri="http://schemas.openxmlformats.org/drawingml/2006/table">
            <a:tbl>
              <a:tblPr firstRow="1" bandRow="1">
                <a:tableStyleId>{5C22544A-7EE6-4342-B048-85BDC9FD1C3A}</a:tableStyleId>
              </a:tblPr>
              <a:tblGrid>
                <a:gridCol w="9491266">
                  <a:extLst>
                    <a:ext uri="{9D8B030D-6E8A-4147-A177-3AD203B41FA5}">
                      <a16:colId xmlns:a16="http://schemas.microsoft.com/office/drawing/2014/main" val="20000"/>
                    </a:ext>
                  </a:extLst>
                </a:gridCol>
              </a:tblGrid>
              <a:tr h="656545">
                <a:tc>
                  <a:txBody>
                    <a:bodyPr/>
                    <a:lstStyle/>
                    <a:p>
                      <a:pPr marL="0" algn="ctr" rtl="0" eaLnBrk="1" latinLnBrk="0" hangingPunct="1"/>
                      <a:r>
                        <a:rPr kumimoji="0" lang="en-US" altLang="zh-CN" sz="3300" b="1" kern="1200" dirty="0" smtClean="0">
                          <a:solidFill>
                            <a:schemeClr val="tx1"/>
                          </a:solidFill>
                          <a:latin typeface="Times New Roman" panose="02020603050405020304" pitchFamily="18" charset="0"/>
                          <a:ea typeface="+mn-ea"/>
                          <a:cs typeface="Times New Roman" panose="02020603050405020304" pitchFamily="18" charset="0"/>
                        </a:rPr>
                        <a:t>Simulation results</a:t>
                      </a:r>
                      <a:endParaRPr kumimoji="0" lang="zh-CN" altLang="en-US" sz="3300" b="1" kern="1200" dirty="0">
                        <a:solidFill>
                          <a:schemeClr val="tx1"/>
                        </a:solidFill>
                        <a:latin typeface="Times New Roman" panose="02020603050405020304" pitchFamily="18" charset="0"/>
                        <a:ea typeface="+mn-ea"/>
                        <a:cs typeface="Times New Roman" panose="02020603050405020304" pitchFamily="18" charset="0"/>
                      </a:endParaRPr>
                    </a:p>
                  </a:txBody>
                  <a:tcPr marL="83126" marR="83126" marT="41563" marB="41563"/>
                </a:tc>
                <a:extLst>
                  <a:ext uri="{0D108BD9-81ED-4DB2-BD59-A6C34878D82A}">
                    <a16:rowId xmlns:a16="http://schemas.microsoft.com/office/drawing/2014/main" val="10000"/>
                  </a:ext>
                </a:extLst>
              </a:tr>
              <a:tr h="29158256">
                <a:tc>
                  <a:txBody>
                    <a:bodyPr/>
                    <a:lstStyle/>
                    <a:p>
                      <a:pPr marL="13762" lvl="0" indent="-457200" algn="just" rtl="0" eaLnBrk="1" latinLnBrk="0" hangingPunct="1">
                        <a:lnSpc>
                          <a:spcPct val="100000"/>
                        </a:lnSpc>
                        <a:spcBef>
                          <a:spcPts val="0"/>
                        </a:spcBef>
                        <a:buClrTx/>
                        <a:buFont typeface="Wingdings" pitchFamily="2" charset="2"/>
                        <a:buChar char="u"/>
                        <a:defRPr/>
                      </a:pPr>
                      <a:r>
                        <a:rPr kumimoji="0" lang="en-US" altLang="zh-CN" sz="3400" kern="1200" dirty="0" smtClean="0">
                          <a:solidFill>
                            <a:schemeClr val="dk1"/>
                          </a:solidFill>
                          <a:effectLst/>
                          <a:latin typeface="Times New Roman" charset="0"/>
                          <a:ea typeface="Times New Roman" charset="0"/>
                          <a:cs typeface="Times New Roman" charset="0"/>
                        </a:rPr>
                        <a:t>Figure 5 shows the three-layer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simulation model. In CST, an optimization calculation module is provided. In this paper, 5GHz~18GHz is set as the wide working frequency band of the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the oblique incidence angle is 0~45°, and the wave transmittance of the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satisfies: dB(S(2,1))&gt;-1.5dB.The parameters of the dielectric layer of outer layer 1 remain unchanged, and the dielectric constant and thickness of the dielectric layers of inner layer 2 and inner layer 3 are optimized as variables, so that the optimized </a:t>
                      </a:r>
                      <a:r>
                        <a:rPr kumimoji="0" lang="en-US" altLang="zh-CN" sz="3400" kern="1200" dirty="0" err="1" smtClean="0">
                          <a:solidFill>
                            <a:schemeClr val="dk1"/>
                          </a:solidFill>
                          <a:effectLst/>
                          <a:latin typeface="Times New Roman" charset="0"/>
                          <a:ea typeface="Times New Roman" charset="0"/>
                          <a:cs typeface="Times New Roman" charset="0"/>
                        </a:rPr>
                        <a:t>radome</a:t>
                      </a:r>
                      <a:r>
                        <a:rPr kumimoji="0" lang="en-US" altLang="zh-CN" sz="3400" kern="1200" dirty="0" smtClean="0">
                          <a:solidFill>
                            <a:schemeClr val="dk1"/>
                          </a:solidFill>
                          <a:effectLst/>
                          <a:latin typeface="Times New Roman" charset="0"/>
                          <a:ea typeface="Times New Roman" charset="0"/>
                          <a:cs typeface="Times New Roman" charset="0"/>
                        </a:rPr>
                        <a:t> has a transmittance T in a wide frequency band greater than 70 %.</a:t>
                      </a: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kumimoji="0" lang="en-US" altLang="zh-CN" sz="3400" kern="1200" dirty="0" smtClean="0">
                        <a:solidFill>
                          <a:schemeClr val="dk1"/>
                        </a:solidFill>
                        <a:effectLst/>
                        <a:latin typeface="Times New Roman" charset="0"/>
                        <a:ea typeface="Times New Roman" charset="0"/>
                        <a:cs typeface="Times New Roman" charset="0"/>
                      </a:endParaRPr>
                    </a:p>
                    <a:p>
                      <a:pPr marL="288399" marR="0" lvl="2" indent="0" algn="ctr" defTabSz="914400" rtl="0" eaLnBrk="1" fontAlgn="auto" latinLnBrk="0" hangingPunct="1">
                        <a:lnSpc>
                          <a:spcPct val="100000"/>
                        </a:lnSpc>
                        <a:spcBef>
                          <a:spcPts val="0"/>
                        </a:spcBef>
                        <a:spcAft>
                          <a:spcPts val="0"/>
                        </a:spcAft>
                        <a:buClr>
                          <a:srgbClr val="FF0000"/>
                        </a:buClr>
                        <a:buSzTx/>
                        <a:buFont typeface="Wingdings" panose="05000000000000000000" pitchFamily="2" charset="2"/>
                        <a:buNone/>
                        <a:tabLst/>
                        <a:defRPr/>
                      </a:pPr>
                      <a:endParaRPr kumimoji="0" lang="en-US" altLang="zh-CN" sz="3000" kern="1200" dirty="0" smtClean="0">
                        <a:solidFill>
                          <a:schemeClr val="dk1"/>
                        </a:solidFill>
                        <a:effectLst/>
                        <a:latin typeface="Times New Roman" charset="0"/>
                        <a:ea typeface="Times New Roman" charset="0"/>
                        <a:cs typeface="Times New Roman" charset="0"/>
                      </a:endParaRPr>
                    </a:p>
                    <a:p>
                      <a:pPr marL="288399" marR="0" lvl="2" indent="0" algn="ctr" defTabSz="914400" rtl="0" eaLnBrk="1" fontAlgn="auto" latinLnBrk="0" hangingPunct="1">
                        <a:lnSpc>
                          <a:spcPct val="100000"/>
                        </a:lnSpc>
                        <a:spcBef>
                          <a:spcPts val="0"/>
                        </a:spcBef>
                        <a:spcAft>
                          <a:spcPts val="0"/>
                        </a:spcAft>
                        <a:buClr>
                          <a:srgbClr val="FF0000"/>
                        </a:buClr>
                        <a:buSzTx/>
                        <a:buFont typeface="Wingdings" panose="05000000000000000000" pitchFamily="2" charset="2"/>
                        <a:buNone/>
                        <a:tabLst/>
                        <a:defRPr/>
                      </a:pPr>
                      <a:r>
                        <a:rPr kumimoji="0" lang="en-US" altLang="zh-CN" sz="3000" kern="1200" dirty="0" smtClean="0">
                          <a:solidFill>
                            <a:schemeClr val="dk1"/>
                          </a:solidFill>
                          <a:effectLst/>
                          <a:latin typeface="Times New Roman" charset="0"/>
                          <a:ea typeface="Times New Roman" charset="0"/>
                          <a:cs typeface="Times New Roman" charset="0"/>
                        </a:rPr>
                        <a:t>Fig. 5 The three-layer </a:t>
                      </a:r>
                      <a:r>
                        <a:rPr kumimoji="0" lang="en-US" altLang="zh-CN" sz="3000" kern="1200" dirty="0" err="1" smtClean="0">
                          <a:solidFill>
                            <a:schemeClr val="dk1"/>
                          </a:solidFill>
                          <a:effectLst/>
                          <a:latin typeface="Times New Roman" charset="0"/>
                          <a:ea typeface="Times New Roman" charset="0"/>
                          <a:cs typeface="Times New Roman" charset="0"/>
                        </a:rPr>
                        <a:t>radome</a:t>
                      </a:r>
                      <a:r>
                        <a:rPr kumimoji="0" lang="en-US" altLang="zh-CN" sz="3000" kern="1200" dirty="0" smtClean="0">
                          <a:solidFill>
                            <a:schemeClr val="dk1"/>
                          </a:solidFill>
                          <a:effectLst/>
                          <a:latin typeface="Times New Roman" charset="0"/>
                          <a:ea typeface="Times New Roman" charset="0"/>
                          <a:cs typeface="Times New Roman" charset="0"/>
                        </a:rPr>
                        <a:t> simulation model in CST</a:t>
                      </a:r>
                    </a:p>
                    <a:p>
                      <a:pPr marL="288399" marR="0" lvl="2" indent="0" algn="ctr" defTabSz="914400" rtl="0" eaLnBrk="1" fontAlgn="auto" latinLnBrk="0" hangingPunct="1">
                        <a:lnSpc>
                          <a:spcPct val="100000"/>
                        </a:lnSpc>
                        <a:spcBef>
                          <a:spcPts val="0"/>
                        </a:spcBef>
                        <a:spcAft>
                          <a:spcPts val="0"/>
                        </a:spcAft>
                        <a:buClr>
                          <a:srgbClr val="FF0000"/>
                        </a:buClr>
                        <a:buSzTx/>
                        <a:buFont typeface="Wingdings" panose="05000000000000000000" pitchFamily="2" charset="2"/>
                        <a:buNone/>
                        <a:tabLst/>
                        <a:defRPr/>
                      </a:pPr>
                      <a:endParaRPr kumimoji="0" lang="en-US" altLang="zh-CN" sz="3000" kern="1200" dirty="0" smtClean="0">
                        <a:solidFill>
                          <a:schemeClr val="dk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r>
                        <a:rPr lang="en-US" altLang="zh-CN" sz="3400" dirty="0" smtClean="0">
                          <a:effectLst/>
                          <a:latin typeface="Times New Roman" charset="0"/>
                          <a:ea typeface="Times New Roman" charset="0"/>
                          <a:cs typeface="Times New Roman" charset="0"/>
                        </a:rPr>
                        <a:t>The parameters of each dielectric layer are obtained through the above optimization, and the thickness of the inner layer 2 dielectric layer (ε2=2, </a:t>
                      </a:r>
                      <a:r>
                        <a:rPr lang="en-US" altLang="zh-CN" sz="3400" dirty="0" err="1" smtClean="0">
                          <a:effectLst/>
                          <a:latin typeface="Times New Roman" charset="0"/>
                          <a:ea typeface="Times New Roman" charset="0"/>
                          <a:cs typeface="Times New Roman" charset="0"/>
                        </a:rPr>
                        <a:t>tanδ</a:t>
                      </a:r>
                      <a:r>
                        <a:rPr lang="en-US" altLang="zh-CN" sz="3400" dirty="0" smtClean="0">
                          <a:effectLst/>
                          <a:latin typeface="Times New Roman" charset="0"/>
                          <a:ea typeface="Times New Roman" charset="0"/>
                          <a:cs typeface="Times New Roman" charset="0"/>
                        </a:rPr>
                        <a:t>=0.005) and the inner layer 3 dielectric layer (ε3=1.3, </a:t>
                      </a:r>
                      <a:r>
                        <a:rPr lang="en-US" altLang="zh-CN" sz="3400" dirty="0" err="1" smtClean="0">
                          <a:effectLst/>
                          <a:latin typeface="Times New Roman" charset="0"/>
                          <a:ea typeface="Times New Roman" charset="0"/>
                          <a:cs typeface="Times New Roman" charset="0"/>
                        </a:rPr>
                        <a:t>tanδ</a:t>
                      </a:r>
                      <a:r>
                        <a:rPr lang="en-US" altLang="zh-CN" sz="3400" dirty="0" smtClean="0">
                          <a:effectLst/>
                          <a:latin typeface="Times New Roman" charset="0"/>
                          <a:ea typeface="Times New Roman" charset="0"/>
                          <a:cs typeface="Times New Roman" charset="0"/>
                        </a:rPr>
                        <a:t>=0.005) are 4.8mm respectively. and 6.6mm. Figure 6 shows the wave transmittance curve of the three-layer </a:t>
                      </a:r>
                      <a:r>
                        <a:rPr lang="en-US" altLang="zh-CN" sz="3400" dirty="0" err="1" smtClean="0">
                          <a:effectLst/>
                          <a:latin typeface="Times New Roman" charset="0"/>
                          <a:ea typeface="Times New Roman" charset="0"/>
                          <a:cs typeface="Times New Roman" charset="0"/>
                        </a:rPr>
                        <a:t>radome</a:t>
                      </a:r>
                      <a:r>
                        <a:rPr lang="en-US" altLang="zh-CN" sz="3400" dirty="0" smtClean="0">
                          <a:effectLst/>
                          <a:latin typeface="Times New Roman" charset="0"/>
                          <a:ea typeface="Times New Roman" charset="0"/>
                          <a:cs typeface="Times New Roman" charset="0"/>
                        </a:rPr>
                        <a:t> obtained by simulation. When the oblique incident angle is 0~45°, the wave transmittance of the </a:t>
                      </a:r>
                      <a:r>
                        <a:rPr lang="en-US" altLang="zh-CN" sz="3400" dirty="0" err="1" smtClean="0">
                          <a:effectLst/>
                          <a:latin typeface="Times New Roman" charset="0"/>
                          <a:ea typeface="Times New Roman" charset="0"/>
                          <a:cs typeface="Times New Roman" charset="0"/>
                        </a:rPr>
                        <a:t>radome</a:t>
                      </a:r>
                      <a:r>
                        <a:rPr lang="en-US" altLang="zh-CN" sz="3400" dirty="0" smtClean="0">
                          <a:effectLst/>
                          <a:latin typeface="Times New Roman" charset="0"/>
                          <a:ea typeface="Times New Roman" charset="0"/>
                          <a:cs typeface="Times New Roman" charset="0"/>
                        </a:rPr>
                        <a:t> in 5GHz~18GHz is greater than -1.5dB. Compared with the single-layer </a:t>
                      </a:r>
                      <a:r>
                        <a:rPr lang="en-US" altLang="zh-CN" sz="3400" dirty="0" err="1" smtClean="0">
                          <a:effectLst/>
                          <a:latin typeface="Times New Roman" charset="0"/>
                          <a:ea typeface="Times New Roman" charset="0"/>
                          <a:cs typeface="Times New Roman" charset="0"/>
                        </a:rPr>
                        <a:t>radome</a:t>
                      </a:r>
                      <a:r>
                        <a:rPr lang="en-US" altLang="zh-CN" sz="3400" dirty="0" smtClean="0">
                          <a:effectLst/>
                          <a:latin typeface="Times New Roman" charset="0"/>
                          <a:ea typeface="Times New Roman" charset="0"/>
                          <a:cs typeface="Times New Roman" charset="0"/>
                        </a:rPr>
                        <a:t> shown in Fig.1, the transmission bandwidth has been effectively broadened.</a:t>
                      </a:r>
                    </a:p>
                    <a:p>
                      <a:pPr marL="13762" lvl="0" indent="-457200" algn="just" rtl="0" eaLnBrk="1" latinLnBrk="0" hangingPunct="1">
                        <a:lnSpc>
                          <a:spcPct val="100000"/>
                        </a:lnSpc>
                        <a:spcBef>
                          <a:spcPts val="0"/>
                        </a:spcBef>
                        <a:buClrTx/>
                        <a:buFont typeface="Wingdings" pitchFamily="2" charset="2"/>
                        <a:buChar char="u"/>
                        <a:defRPr/>
                      </a:pPr>
                      <a:endParaRPr lang="en-US" altLang="zh-CN" sz="3400" dirty="0" smtClean="0">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latin typeface="Times New Roman" charset="0"/>
                        <a:ea typeface="Times New Roman" charset="0"/>
                        <a:cs typeface="Times New Roman"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algn="ctr"/>
                      <a:endParaRPr kumimoji="0" lang="en-US" altLang="zh-CN" sz="3300" b="0" kern="120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algn="ctr"/>
                      <a:r>
                        <a:rPr kumimoji="0" lang="en-US" altLang="zh-CN" sz="3000" b="0" kern="1200" dirty="0" smtClean="0">
                          <a:solidFill>
                            <a:schemeClr val="dk1"/>
                          </a:solidFill>
                          <a:effectLst/>
                          <a:latin typeface="Times New Roman" charset="0"/>
                          <a:ea typeface="Times New Roman" charset="0"/>
                          <a:cs typeface="Times New Roman" charset="0"/>
                        </a:rPr>
                        <a:t>Fig</a:t>
                      </a:r>
                      <a:r>
                        <a:rPr kumimoji="0" lang="en-US" altLang="zh-CN" sz="3000" b="0" kern="1200" dirty="0" smtClean="0">
                          <a:solidFill>
                            <a:schemeClr val="dk1"/>
                          </a:solidFill>
                          <a:effectLst/>
                          <a:latin typeface="Times New Roman" charset="0"/>
                          <a:ea typeface="Times New Roman" charset="0"/>
                          <a:cs typeface="Times New Roman" charset="0"/>
                        </a:rPr>
                        <a:t>. </a:t>
                      </a:r>
                      <a:r>
                        <a:rPr kumimoji="0" lang="en-US" altLang="zh-CN" sz="3000" b="0" kern="1200" dirty="0" smtClean="0">
                          <a:solidFill>
                            <a:schemeClr val="dk1"/>
                          </a:solidFill>
                          <a:effectLst/>
                          <a:latin typeface="Times New Roman" charset="0"/>
                          <a:ea typeface="Times New Roman" charset="0"/>
                          <a:cs typeface="Times New Roman" charset="0"/>
                        </a:rPr>
                        <a:t>6 The wave transmittance curve of the three-layer </a:t>
                      </a:r>
                      <a:r>
                        <a:rPr kumimoji="0" lang="en-US" altLang="zh-CN" sz="3000" b="0" kern="1200" dirty="0" err="1" smtClean="0">
                          <a:solidFill>
                            <a:schemeClr val="dk1"/>
                          </a:solidFill>
                          <a:effectLst/>
                          <a:latin typeface="Times New Roman" charset="0"/>
                          <a:ea typeface="Times New Roman" charset="0"/>
                          <a:cs typeface="Times New Roman" charset="0"/>
                        </a:rPr>
                        <a:t>radome</a:t>
                      </a:r>
                      <a:r>
                        <a:rPr kumimoji="0" lang="en-US" altLang="zh-CN" sz="3000" b="0" kern="1200" dirty="0" smtClean="0">
                          <a:solidFill>
                            <a:schemeClr val="dk1"/>
                          </a:solidFill>
                          <a:effectLst/>
                          <a:latin typeface="Times New Roman" charset="0"/>
                          <a:ea typeface="Times New Roman" charset="0"/>
                          <a:cs typeface="Times New Roman" charset="0"/>
                        </a:rPr>
                        <a:t> obtained by simulation </a:t>
                      </a:r>
                      <a:endParaRPr kumimoji="0" lang="zh-CN" altLang="zh-CN" sz="3400" kern="1200" dirty="0" smtClean="0">
                        <a:solidFill>
                          <a:schemeClr val="dk1"/>
                        </a:solidFill>
                        <a:effectLst/>
                        <a:latin typeface="Times New Roman" charset="0"/>
                        <a:ea typeface="Times New Roman" charset="0"/>
                        <a:cs typeface="Times New Roman" charset="0"/>
                      </a:endParaRPr>
                    </a:p>
                  </a:txBody>
                  <a:tcPr marL="83126" marR="83126" marT="41563" marB="41563"/>
                </a:tc>
                <a:extLst>
                  <a:ext uri="{0D108BD9-81ED-4DB2-BD59-A6C34878D82A}">
                    <a16:rowId xmlns:a16="http://schemas.microsoft.com/office/drawing/2014/main" val="10001"/>
                  </a:ext>
                </a:extLst>
              </a:tr>
            </a:tbl>
          </a:graphicData>
        </a:graphic>
      </p:graphicFrame>
      <p:sp>
        <p:nvSpPr>
          <p:cNvPr id="9" name="Rectangle 1139"/>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11" name="Rectangle 1141"/>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16" name="Rectangle 1143"/>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20" name="Rectangle 1145"/>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22" name="Rectangle 1156"/>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25" name="Rectangle 1198"/>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34" name="Rectangle 1200"/>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37" name="Rectangle 1202"/>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39" name="Rectangle 1204"/>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19" name="Rectangle 1602">
            <a:extLst>
              <a:ext uri="{FF2B5EF4-FFF2-40B4-BE49-F238E27FC236}">
                <a16:creationId xmlns:a16="http://schemas.microsoft.com/office/drawing/2014/main" id="{C7558F7F-7B19-4C8E-B768-F751DB7C4115}"/>
              </a:ext>
            </a:extLst>
          </p:cNvPr>
          <p:cNvSpPr>
            <a:spLocks noChangeArrowheads="1"/>
          </p:cNvSpPr>
          <p:nvPr/>
        </p:nvSpPr>
        <p:spPr bwMode="auto">
          <a:xfrm flipV="1">
            <a:off x="2354667" y="19721229"/>
            <a:ext cx="14592135"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3126" tIns="41563" rIns="83126" bIns="41563" numCol="1" anchor="ctr" anchorCtr="0" compatLnSpc="1">
            <a:prstTxWarp prst="textNoShape">
              <a:avLst/>
            </a:prstTxWarp>
            <a:spAutoFit/>
          </a:bodyPr>
          <a:lstStyle/>
          <a:p>
            <a:endParaRPr lang="zh-CN" altLang="en-US"/>
          </a:p>
        </p:txBody>
      </p:sp>
      <p:sp>
        <p:nvSpPr>
          <p:cNvPr id="40" name="Rectangle 1646"/>
          <p:cNvSpPr>
            <a:spLocks noChangeArrowheads="1"/>
          </p:cNvSpPr>
          <p:nvPr/>
        </p:nvSpPr>
        <p:spPr bwMode="auto">
          <a:xfrm>
            <a:off x="1084395" y="1673297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4" name="Rectangle 1648"/>
          <p:cNvSpPr>
            <a:spLocks noChangeArrowheads="1"/>
          </p:cNvSpPr>
          <p:nvPr/>
        </p:nvSpPr>
        <p:spPr bwMode="auto">
          <a:xfrm>
            <a:off x="5404906" y="1674824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2703"/>
          <p:cNvSpPr>
            <a:spLocks noChangeArrowheads="1"/>
          </p:cNvSpPr>
          <p:nvPr/>
        </p:nvSpPr>
        <p:spPr bwMode="auto">
          <a:xfrm>
            <a:off x="19572059" y="901000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705"/>
          <p:cNvSpPr>
            <a:spLocks noChangeArrowheads="1"/>
          </p:cNvSpPr>
          <p:nvPr/>
        </p:nvSpPr>
        <p:spPr bwMode="auto">
          <a:xfrm>
            <a:off x="19323675" y="72147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矩形 16"/>
          <p:cNvSpPr/>
          <p:nvPr/>
        </p:nvSpPr>
        <p:spPr>
          <a:xfrm>
            <a:off x="24047400" y="201250"/>
            <a:ext cx="4756200" cy="36254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5" name="图片 54" descr="图片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a:xfrm>
            <a:off x="19323675" y="12174764"/>
            <a:ext cx="8856000" cy="6347352"/>
          </a:xfrm>
          <a:prstGeom prst="rect">
            <a:avLst/>
          </a:prstGeom>
          <a:noFill/>
          <a:ln>
            <a:noFill/>
          </a:ln>
        </p:spPr>
      </p:pic>
      <p:pic>
        <p:nvPicPr>
          <p:cNvPr id="57" name="图片 56" descr="图片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a:off x="19467675" y="26245198"/>
            <a:ext cx="8712000" cy="6862555"/>
          </a:xfrm>
          <a:prstGeom prst="rect">
            <a:avLst/>
          </a:prstGeom>
          <a:noFill/>
          <a:ln>
            <a:noFill/>
          </a:ln>
        </p:spPr>
      </p:pic>
      <p:pic>
        <p:nvPicPr>
          <p:cNvPr id="31" name="图片 3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95251" y="23622851"/>
            <a:ext cx="8773749" cy="3677163"/>
          </a:xfrm>
          <a:prstGeom prst="rect">
            <a:avLst/>
          </a:prstGeom>
        </p:spPr>
      </p:pic>
      <p:pic>
        <p:nvPicPr>
          <p:cNvPr id="58" name="图片 57"/>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a:xfrm>
            <a:off x="9921556" y="17626058"/>
            <a:ext cx="8640000" cy="4709610"/>
          </a:xfrm>
          <a:prstGeom prst="rect">
            <a:avLst/>
          </a:prstGeom>
          <a:noFill/>
          <a:ln>
            <a:noFill/>
          </a:ln>
        </p:spPr>
      </p:pic>
      <p:pic>
        <p:nvPicPr>
          <p:cNvPr id="33" name="图片 3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9800" y="25184942"/>
            <a:ext cx="8640000" cy="3056662"/>
          </a:xfrm>
          <a:prstGeom prst="rect">
            <a:avLst/>
          </a:prstGeom>
        </p:spPr>
      </p:pic>
      <p:pic>
        <p:nvPicPr>
          <p:cNvPr id="62" name="图片 61" descr="图片1-b"/>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a:xfrm>
            <a:off x="10002204" y="5198269"/>
            <a:ext cx="8460000" cy="6624787"/>
          </a:xfrm>
          <a:prstGeom prst="rect">
            <a:avLst/>
          </a:prstGeom>
          <a:noFill/>
          <a:ln>
            <a:noFill/>
          </a:ln>
        </p:spPr>
      </p:pic>
      <p:sp>
        <p:nvSpPr>
          <p:cNvPr id="35" name="矩形 34"/>
          <p:cNvSpPr/>
          <p:nvPr/>
        </p:nvSpPr>
        <p:spPr>
          <a:xfrm>
            <a:off x="-6426" y="4033889"/>
            <a:ext cx="28810025" cy="829128"/>
          </a:xfrm>
          <a:prstGeom prst="rect">
            <a:avLst/>
          </a:prstGeom>
          <a:solidFill>
            <a:srgbClr val="94B6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362" name="标题 5"/>
          <p:cNvSpPr>
            <a:spLocks noGrp="1"/>
          </p:cNvSpPr>
          <p:nvPr>
            <p:ph type="title"/>
          </p:nvPr>
        </p:nvSpPr>
        <p:spPr>
          <a:xfrm>
            <a:off x="979960" y="-575073"/>
            <a:ext cx="24467009" cy="4404589"/>
          </a:xfrm>
        </p:spPr>
        <p:txBody>
          <a:bodyPr>
            <a:normAutofit fontScale="90000"/>
          </a:bodyPr>
          <a:lstStyle/>
          <a:p>
            <a:pPr algn="ctr"/>
            <a:r>
              <a:rPr lang="en-US" altLang="zh-CN" sz="6546" dirty="0">
                <a:solidFill>
                  <a:schemeClr val="tx1"/>
                </a:solidFill>
                <a:latin typeface="Times New Roman" panose="02020603050405020304" pitchFamily="18" charset="0"/>
                <a:cs typeface="Times New Roman" panose="02020603050405020304" pitchFamily="18" charset="0"/>
              </a:rPr>
              <a:t/>
            </a:r>
            <a:br>
              <a:rPr lang="en-US" altLang="zh-CN" sz="6546" dirty="0">
                <a:solidFill>
                  <a:schemeClr val="tx1"/>
                </a:solidFill>
                <a:latin typeface="Times New Roman" panose="02020603050405020304" pitchFamily="18" charset="0"/>
                <a:cs typeface="Times New Roman" panose="02020603050405020304" pitchFamily="18" charset="0"/>
              </a:rPr>
            </a:br>
            <a:r>
              <a:rPr lang="en-US" altLang="zh-CN" dirty="0" smtClean="0">
                <a:solidFill>
                  <a:schemeClr val="tx1"/>
                </a:solidFill>
                <a:latin typeface="Times New Roman" charset="0"/>
                <a:ea typeface="Times New Roman" charset="0"/>
                <a:cs typeface="Times New Roman" charset="0"/>
              </a:rPr>
              <a:t>Design of </a:t>
            </a:r>
            <a:r>
              <a:rPr lang="en-US" altLang="zh-CN" dirty="0" err="1">
                <a:solidFill>
                  <a:schemeClr val="tx1"/>
                </a:solidFill>
                <a:latin typeface="Times New Roman" charset="0"/>
                <a:ea typeface="Times New Roman" charset="0"/>
                <a:cs typeface="Times New Roman" charset="0"/>
              </a:rPr>
              <a:t>Radome</a:t>
            </a:r>
            <a:r>
              <a:rPr lang="en-US" altLang="zh-CN" dirty="0">
                <a:solidFill>
                  <a:schemeClr val="tx1"/>
                </a:solidFill>
                <a:latin typeface="Times New Roman" charset="0"/>
                <a:ea typeface="Times New Roman" charset="0"/>
                <a:cs typeface="Times New Roman" charset="0"/>
              </a:rPr>
              <a:t> Based on Multi-layer Structure </a:t>
            </a:r>
            <a:r>
              <a:rPr lang="en-US" altLang="zh-CN" dirty="0" smtClean="0">
                <a:solidFill>
                  <a:schemeClr val="tx1"/>
                </a:solidFill>
                <a:latin typeface="Times New Roman" charset="0"/>
                <a:ea typeface="Times New Roman" charset="0"/>
                <a:cs typeface="Times New Roman" charset="0"/>
              </a:rPr>
              <a:t/>
            </a:r>
            <a:br>
              <a:rPr lang="en-US" altLang="zh-CN" dirty="0" smtClean="0">
                <a:solidFill>
                  <a:schemeClr val="tx1"/>
                </a:solidFill>
                <a:latin typeface="Times New Roman" charset="0"/>
                <a:ea typeface="Times New Roman" charset="0"/>
                <a:cs typeface="Times New Roman" charset="0"/>
              </a:rPr>
            </a:br>
            <a:r>
              <a:rPr lang="en-US" altLang="zh-CN" dirty="0" smtClean="0">
                <a:solidFill>
                  <a:schemeClr val="tx1"/>
                </a:solidFill>
                <a:latin typeface="Times New Roman" charset="0"/>
                <a:ea typeface="Times New Roman" charset="0"/>
                <a:cs typeface="Times New Roman" charset="0"/>
              </a:rPr>
              <a:t>with </a:t>
            </a:r>
            <a:r>
              <a:rPr lang="en-US" altLang="zh-CN" dirty="0">
                <a:solidFill>
                  <a:schemeClr val="tx1"/>
                </a:solidFill>
                <a:latin typeface="Times New Roman" charset="0"/>
                <a:ea typeface="Times New Roman" charset="0"/>
                <a:cs typeface="Times New Roman" charset="0"/>
              </a:rPr>
              <a:t>Wide Transmission Band </a:t>
            </a:r>
            <a:r>
              <a:rPr lang="zh-CN" altLang="zh-CN" dirty="0" smtClean="0">
                <a:solidFill>
                  <a:schemeClr val="tx1"/>
                </a:solidFill>
                <a:latin typeface="Times New Roman" charset="0"/>
                <a:ea typeface="Times New Roman" charset="0"/>
                <a:cs typeface="Times New Roman" charset="0"/>
              </a:rPr>
              <a:t> </a:t>
            </a:r>
            <a:r>
              <a:rPr lang="zh-CN" altLang="zh-CN" b="1" dirty="0" smtClean="0">
                <a:solidFill>
                  <a:schemeClr val="tx1"/>
                </a:solidFill>
                <a:latin typeface="Times New Roman" panose="02020603050405020304" pitchFamily="18" charset="0"/>
                <a:cs typeface="Times New Roman" panose="02020603050405020304" pitchFamily="18" charset="0"/>
              </a:rPr>
              <a:t/>
            </a:r>
            <a:br>
              <a:rPr lang="zh-CN" altLang="zh-CN" b="1" dirty="0" smtClean="0">
                <a:solidFill>
                  <a:schemeClr val="tx1"/>
                </a:solidFill>
                <a:latin typeface="Times New Roman" panose="02020603050405020304" pitchFamily="18" charset="0"/>
                <a:cs typeface="Times New Roman" panose="02020603050405020304" pitchFamily="18" charset="0"/>
              </a:rPr>
            </a:br>
            <a:r>
              <a:rPr lang="en-US" altLang="zh-CN" sz="4909" dirty="0">
                <a:solidFill>
                  <a:schemeClr val="tx1"/>
                </a:solidFill>
                <a:latin typeface="Times New Roman" panose="02020603050405020304" pitchFamily="18" charset="0"/>
                <a:cs typeface="Times New Roman" panose="02020603050405020304" pitchFamily="18" charset="0"/>
              </a:rPr>
              <a:t>Jing Xia, Chang Zhou, </a:t>
            </a:r>
            <a:r>
              <a:rPr lang="en-US" altLang="zh-CN" sz="4909" dirty="0" smtClean="0">
                <a:solidFill>
                  <a:schemeClr val="tx1"/>
                </a:solidFill>
                <a:latin typeface="Times New Roman" panose="02020603050405020304" pitchFamily="18" charset="0"/>
                <a:cs typeface="Times New Roman" panose="02020603050405020304" pitchFamily="18" charset="0"/>
              </a:rPr>
              <a:t>Hua-</a:t>
            </a:r>
            <a:r>
              <a:rPr lang="en-US" altLang="zh-CN" sz="4909" dirty="0" err="1" smtClean="0">
                <a:solidFill>
                  <a:schemeClr val="tx1"/>
                </a:solidFill>
                <a:latin typeface="Times New Roman" panose="02020603050405020304" pitchFamily="18" charset="0"/>
                <a:cs typeface="Times New Roman" panose="02020603050405020304" pitchFamily="18" charset="0"/>
              </a:rPr>
              <a:t>yao</a:t>
            </a:r>
            <a:r>
              <a:rPr lang="en-US" altLang="zh-CN" sz="4909" dirty="0" smtClean="0">
                <a:solidFill>
                  <a:schemeClr val="tx1"/>
                </a:solidFill>
                <a:latin typeface="Times New Roman" panose="02020603050405020304" pitchFamily="18" charset="0"/>
                <a:cs typeface="Times New Roman" panose="02020603050405020304" pitchFamily="18" charset="0"/>
              </a:rPr>
              <a:t> Li</a:t>
            </a:r>
            <a:r>
              <a:rPr lang="zh-CN" altLang="zh-CN" dirty="0" smtClean="0"/>
              <a:t/>
            </a:r>
            <a:br>
              <a:rPr lang="zh-CN" altLang="zh-CN" dirty="0" smtClean="0"/>
            </a:br>
            <a:r>
              <a:rPr lang="en-US" altLang="zh-CN" sz="3636" dirty="0">
                <a:solidFill>
                  <a:schemeClr val="tx1"/>
                </a:solidFill>
                <a:latin typeface="Times New Roman" panose="02020603050405020304" pitchFamily="18" charset="0"/>
                <a:cs typeface="Times New Roman" panose="02020603050405020304" pitchFamily="18" charset="0"/>
              </a:rPr>
              <a:t>Wuhan Second Ship Design And Research Institute, </a:t>
            </a:r>
            <a:r>
              <a:rPr lang="en-US" altLang="zh-CN" sz="3636" dirty="0" smtClean="0">
                <a:solidFill>
                  <a:schemeClr val="tx1"/>
                </a:solidFill>
                <a:latin typeface="Times New Roman" panose="02020603050405020304" pitchFamily="18" charset="0"/>
                <a:cs typeface="Times New Roman" panose="02020603050405020304" pitchFamily="18" charset="0"/>
              </a:rPr>
              <a:t>Wuhan</a:t>
            </a:r>
            <a:r>
              <a:rPr lang="en-US" altLang="zh-CN" sz="3636" dirty="0">
                <a:solidFill>
                  <a:schemeClr val="tx1"/>
                </a:solidFill>
                <a:latin typeface="Times New Roman" panose="02020603050405020304" pitchFamily="18" charset="0"/>
                <a:cs typeface="Times New Roman" panose="02020603050405020304" pitchFamily="18" charset="0"/>
              </a:rPr>
              <a:t> 430205, </a:t>
            </a:r>
            <a:r>
              <a:rPr lang="en-US" altLang="zh-CN" sz="3636" dirty="0">
                <a:solidFill>
                  <a:schemeClr val="tx1"/>
                </a:solidFill>
                <a:latin typeface="Times New Roman" panose="02020603050405020304" pitchFamily="18" charset="0"/>
                <a:cs typeface="Times New Roman" panose="02020603050405020304" pitchFamily="18" charset="0"/>
              </a:rPr>
              <a:t>China</a:t>
            </a:r>
            <a:br>
              <a:rPr lang="en-US" altLang="zh-CN" sz="3636" dirty="0">
                <a:solidFill>
                  <a:schemeClr val="tx1"/>
                </a:solidFill>
                <a:latin typeface="Times New Roman" panose="02020603050405020304" pitchFamily="18" charset="0"/>
                <a:cs typeface="Times New Roman" panose="02020603050405020304" pitchFamily="18" charset="0"/>
              </a:rPr>
            </a:br>
            <a:r>
              <a:rPr lang="en-US" altLang="zh-CN" sz="3636" dirty="0">
                <a:solidFill>
                  <a:schemeClr val="tx1"/>
                </a:solidFill>
                <a:latin typeface="Times New Roman" panose="02020603050405020304" pitchFamily="18" charset="0"/>
                <a:cs typeface="Times New Roman" panose="02020603050405020304" pitchFamily="18" charset="0"/>
              </a:rPr>
              <a:t>E-mail: </a:t>
            </a:r>
            <a:r>
              <a:rPr lang="en-US" altLang="zh-CN" sz="3636" dirty="0" smtClean="0">
                <a:solidFill>
                  <a:schemeClr val="tx1"/>
                </a:solidFill>
                <a:latin typeface="Times New Roman" panose="02020603050405020304" pitchFamily="18" charset="0"/>
                <a:cs typeface="Times New Roman" panose="02020603050405020304" pitchFamily="18" charset="0"/>
              </a:rPr>
              <a:t>1094706091@qq.com</a:t>
            </a:r>
            <a:endParaRPr lang="zh-CN" altLang="en-US" sz="3636" dirty="0">
              <a:solidFill>
                <a:schemeClr val="tx1"/>
              </a:solidFill>
              <a:latin typeface="Times New Roman" pitchFamily="18" charset="0"/>
              <a:cs typeface="Times New Roman" pitchFamily="18" charset="0"/>
            </a:endParaRPr>
          </a:p>
        </p:txBody>
      </p:sp>
      <p:pic>
        <p:nvPicPr>
          <p:cNvPr id="7" name="图片 6"/>
          <p:cNvPicPr>
            <a:picLocks noChangeAspect="1"/>
          </p:cNvPicPr>
          <p:nvPr/>
        </p:nvPicPr>
        <p:blipFill rotWithShape="1">
          <a:blip r:embed="rId9"/>
          <a:srcRect l="4449" r="3454"/>
          <a:stretch/>
        </p:blipFill>
        <p:spPr>
          <a:xfrm>
            <a:off x="24036900" y="2378869"/>
            <a:ext cx="4680000" cy="160854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22"/>
    </mc:Choice>
    <mc:Fallback xmlns="">
      <p:transition spd="slow" advTm="222"/>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16715</TotalTime>
  <Words>821</Words>
  <Application>Microsoft Office PowerPoint</Application>
  <PresentationFormat>自定义</PresentationFormat>
  <Paragraphs>89</Paragraphs>
  <Slides>1</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vt:i4>
      </vt:variant>
    </vt:vector>
  </HeadingPairs>
  <TitlesOfParts>
    <vt:vector size="11" baseType="lpstr">
      <vt:lpstr>Tw Cen MT</vt:lpstr>
      <vt:lpstr>华文仿宋</vt:lpstr>
      <vt:lpstr>宋体</vt:lpstr>
      <vt:lpstr>Arial</vt:lpstr>
      <vt:lpstr>Arial Black</vt:lpstr>
      <vt:lpstr>Calibri</vt:lpstr>
      <vt:lpstr>Times New Roman</vt:lpstr>
      <vt:lpstr>Wingdings</vt:lpstr>
      <vt:lpstr>Wingdings 2</vt:lpstr>
      <vt:lpstr>Median</vt:lpstr>
      <vt:lpstr> Design of Radome Based on Multi-layer Structure  with Wide Transmission Band   Jing Xia, Chang Zhou, Hua-yao Li Wuhan Second Ship Design And Research Institute, Wuhan 430205, China E-mail: 1094706091@qq.com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wang</dc:creator>
  <cp:lastModifiedBy>xiajing</cp:lastModifiedBy>
  <cp:revision>590</cp:revision>
  <cp:lastPrinted>2016-02-18T03:37:26Z</cp:lastPrinted>
  <dcterms:created xsi:type="dcterms:W3CDTF">2006-08-16T00:00:00Z</dcterms:created>
  <dcterms:modified xsi:type="dcterms:W3CDTF">2022-08-18T16:44:52Z</dcterms:modified>
</cp:coreProperties>
</file>